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0" r:id="rId2"/>
    <p:sldId id="258" r:id="rId3"/>
    <p:sldId id="259" r:id="rId4"/>
    <p:sldId id="261" r:id="rId5"/>
    <p:sldId id="262" r:id="rId6"/>
    <p:sldId id="285" r:id="rId7"/>
    <p:sldId id="286" r:id="rId8"/>
    <p:sldId id="263" r:id="rId9"/>
    <p:sldId id="264" r:id="rId10"/>
    <p:sldId id="265" r:id="rId11"/>
    <p:sldId id="266" r:id="rId12"/>
    <p:sldId id="287" r:id="rId13"/>
    <p:sldId id="288" r:id="rId14"/>
    <p:sldId id="289" r:id="rId15"/>
    <p:sldId id="290" r:id="rId16"/>
    <p:sldId id="291" r:id="rId17"/>
    <p:sldId id="295" r:id="rId18"/>
    <p:sldId id="297" r:id="rId19"/>
    <p:sldId id="298" r:id="rId20"/>
    <p:sldId id="299" r:id="rId21"/>
    <p:sldId id="300" r:id="rId22"/>
    <p:sldId id="283" r:id="rId23"/>
    <p:sldId id="284" r:id="rId24"/>
    <p:sldId id="282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C5CBE-B095-4FC4-99C1-220A8AF84822}" type="datetimeFigureOut">
              <a:rPr lang="es-ES" smtClean="0"/>
              <a:pPr/>
              <a:t>09/01/2020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C6BF4-E569-4728-B90F-379B518ADC8B}" type="slidenum">
              <a:rPr lang="es-ES" smtClean="0"/>
              <a:pPr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957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026275-C1E5-4172-9ACA-EE268465C1B9}" type="slidenum">
              <a:rPr lang="es-ES"/>
              <a:pPr>
                <a:defRPr/>
              </a:pPr>
              <a:t>1</a:t>
            </a:fld>
            <a:endParaRPr lang="es-E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924624" y="4312683"/>
            <a:ext cx="5007186" cy="4170792"/>
          </a:xfrm>
          <a:prstGeom prst="rect">
            <a:avLst/>
          </a:prstGeom>
          <a:noFill/>
          <a:ln>
            <a:noFill/>
          </a:ln>
        </p:spPr>
        <p:txBody>
          <a:bodyPr wrap="square" lIns="89675" tIns="89675" rIns="89675" bIns="896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704850"/>
            <a:ext cx="4527550" cy="3395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7F2C7A-F2BC-43AA-83F4-4F566CDF142B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_tradnl" altLang="es-ES" smtClean="0"/>
              <a:t>SIN EL TÍTULO</a:t>
            </a:r>
            <a:endParaRPr lang="es-ES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 txBox="1">
            <a:spLocks noGrp="1"/>
          </p:cNvSpPr>
          <p:nvPr>
            <p:ph type="body" idx="1"/>
          </p:nvPr>
        </p:nvSpPr>
        <p:spPr>
          <a:xfrm>
            <a:off x="925055" y="4312570"/>
            <a:ext cx="5006275" cy="4171463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1" name="Shape 561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704850"/>
            <a:ext cx="4527550" cy="3395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920212" y="686425"/>
            <a:ext cx="5017576" cy="342771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395"/>
            <a:ext cx="5486400" cy="411479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 txBox="1"/>
          <p:nvPr/>
        </p:nvSpPr>
        <p:spPr>
          <a:xfrm>
            <a:off x="3850360" y="8695692"/>
            <a:ext cx="3004411" cy="423320"/>
          </a:xfrm>
          <a:prstGeom prst="rect">
            <a:avLst/>
          </a:prstGeom>
          <a:noFill/>
          <a:ln>
            <a:noFill/>
          </a:ln>
        </p:spPr>
        <p:txBody>
          <a:bodyPr wrap="square" lIns="90825" tIns="45400" rIns="90825" bIns="454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imes New Roman"/>
                <a:buNone/>
              </a:pPr>
              <a:t>10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3" name="Shape 55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704850"/>
            <a:ext cx="4527550" cy="33956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54" name="Shape 554"/>
          <p:cNvSpPr txBox="1">
            <a:spLocks noGrp="1"/>
          </p:cNvSpPr>
          <p:nvPr>
            <p:ph type="body" idx="1"/>
          </p:nvPr>
        </p:nvSpPr>
        <p:spPr>
          <a:xfrm>
            <a:off x="925055" y="4312570"/>
            <a:ext cx="5006275" cy="4171463"/>
          </a:xfrm>
          <a:prstGeom prst="rect">
            <a:avLst/>
          </a:prstGeom>
          <a:noFill/>
          <a:ln>
            <a:noFill/>
          </a:ln>
        </p:spPr>
        <p:txBody>
          <a:bodyPr wrap="square" lIns="90825" tIns="45400" rIns="90825" bIns="454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053F-A338-4B6B-B4ED-6D7A07BB76DF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559C-48DB-4B48-A66B-AB753DD750E5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FE0-AD16-4630-9343-5E20AA834634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79511" y="6453335"/>
            <a:ext cx="8712967" cy="27890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ts val="1400"/>
              <a:buChar char="●"/>
              <a:defRPr/>
            </a:lvl1pPr>
            <a:lvl2pPr marL="457200" marR="0" lvl="1" indent="0" algn="l" rtl="0">
              <a:spcBef>
                <a:spcPts val="0"/>
              </a:spcBef>
              <a:buSzPts val="1400"/>
              <a:buChar char="○"/>
              <a:defRPr/>
            </a:lvl2pPr>
            <a:lvl3pPr marL="914400" marR="0" lvl="2" indent="0" algn="l" rtl="0">
              <a:spcBef>
                <a:spcPts val="0"/>
              </a:spcBef>
              <a:buSzPts val="1400"/>
              <a:buChar char="■"/>
              <a:defRPr/>
            </a:lvl3pPr>
            <a:lvl4pPr marL="1371600" marR="0" lvl="3" indent="0" algn="l" rtl="0">
              <a:spcBef>
                <a:spcPts val="0"/>
              </a:spcBef>
              <a:buSzPts val="1400"/>
              <a:buChar char="●"/>
              <a:defRPr/>
            </a:lvl4pPr>
            <a:lvl5pPr marL="1828800" marR="0" lvl="4" indent="0" algn="l" rtl="0">
              <a:spcBef>
                <a:spcPts val="0"/>
              </a:spcBef>
              <a:buSzPts val="1400"/>
              <a:buChar char="○"/>
              <a:defRPr/>
            </a:lvl5pPr>
            <a:lvl6pPr marL="2286000" marR="0" lvl="5" indent="0" algn="l" rtl="0">
              <a:spcBef>
                <a:spcPts val="0"/>
              </a:spcBef>
              <a:buSzPts val="1400"/>
              <a:buChar char="■"/>
              <a:defRPr/>
            </a:lvl6pPr>
            <a:lvl7pPr marL="2743200" marR="0" lvl="6" indent="0" algn="l" rtl="0">
              <a:spcBef>
                <a:spcPts val="0"/>
              </a:spcBef>
              <a:buSzPts val="1400"/>
              <a:buChar char="●"/>
              <a:defRPr/>
            </a:lvl7pPr>
            <a:lvl8pPr marL="3200400" marR="0" lvl="7" indent="0" algn="l" rtl="0">
              <a:spcBef>
                <a:spcPts val="0"/>
              </a:spcBef>
              <a:buSzPts val="1400"/>
              <a:buChar char="○"/>
              <a:defRPr/>
            </a:lvl8pPr>
            <a:lvl9pPr marL="3657600" marR="0" lvl="8" indent="0" algn="l" rtl="0">
              <a:spcBef>
                <a:spcPts val="0"/>
              </a:spcBef>
              <a:buSzPts val="1400"/>
              <a:buChar char="■"/>
              <a:defRPr/>
            </a:lvl9pPr>
          </a:lstStyle>
          <a:p>
            <a:fld id="{986A7AE6-6990-4C95-A2B9-9B3CAE53EE45}" type="datetime1">
              <a:rPr lang="es-ES" smtClean="0"/>
              <a:pPr/>
              <a:t>09/01/2020</a:t>
            </a:fld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ts val="1400"/>
              <a:buChar char="●"/>
              <a:defRPr/>
            </a:lvl1pPr>
            <a:lvl2pPr marL="457200" marR="0" lvl="1" indent="0" algn="l" rtl="0">
              <a:spcBef>
                <a:spcPts val="0"/>
              </a:spcBef>
              <a:buSzPts val="1400"/>
              <a:buChar char="○"/>
              <a:defRPr/>
            </a:lvl2pPr>
            <a:lvl3pPr marL="914400" marR="0" lvl="2" indent="0" algn="l" rtl="0">
              <a:spcBef>
                <a:spcPts val="0"/>
              </a:spcBef>
              <a:buSzPts val="1400"/>
              <a:buChar char="■"/>
              <a:defRPr/>
            </a:lvl3pPr>
            <a:lvl4pPr marL="1371600" marR="0" lvl="3" indent="0" algn="l" rtl="0">
              <a:spcBef>
                <a:spcPts val="0"/>
              </a:spcBef>
              <a:buSzPts val="1400"/>
              <a:buChar char="●"/>
              <a:defRPr/>
            </a:lvl4pPr>
            <a:lvl5pPr marL="1828800" marR="0" lvl="4" indent="0" algn="l" rtl="0">
              <a:spcBef>
                <a:spcPts val="0"/>
              </a:spcBef>
              <a:buSzPts val="1400"/>
              <a:buChar char="○"/>
              <a:defRPr/>
            </a:lvl5pPr>
            <a:lvl6pPr marL="2286000" marR="0" lvl="5" indent="0" algn="l" rtl="0">
              <a:spcBef>
                <a:spcPts val="0"/>
              </a:spcBef>
              <a:buSzPts val="1400"/>
              <a:buChar char="■"/>
              <a:defRPr/>
            </a:lvl6pPr>
            <a:lvl7pPr marL="2743200" marR="0" lvl="6" indent="0" algn="l" rtl="0">
              <a:spcBef>
                <a:spcPts val="0"/>
              </a:spcBef>
              <a:buSzPts val="1400"/>
              <a:buChar char="●"/>
              <a:defRPr/>
            </a:lvl7pPr>
            <a:lvl8pPr marL="3200400" marR="0" lvl="7" indent="0" algn="l" rtl="0">
              <a:spcBef>
                <a:spcPts val="0"/>
              </a:spcBef>
              <a:buSzPts val="1400"/>
              <a:buChar char="○"/>
              <a:defRPr/>
            </a:lvl8pPr>
            <a:lvl9pPr marL="3657600" marR="0" lvl="8" indent="0" algn="l" rtl="0">
              <a:spcBef>
                <a:spcPts val="0"/>
              </a:spcBef>
              <a:buSzPts val="1400"/>
              <a:buChar char="■"/>
              <a:defRPr/>
            </a:lvl9pPr>
          </a:lstStyle>
          <a:p>
            <a:r>
              <a:rPr lang="es-ES" smtClean="0"/>
              <a:t>www.txurdinagabehekoa.eus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sldNum" idx="12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Source Sans Pro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Source Sans Pro"/>
                <a:buNone/>
              </a:pPr>
              <a:t>‹zk.›</a:t>
            </a:fld>
            <a:endParaRPr lang="en-US" sz="1400" b="0" i="0" u="none" strike="noStrike" cap="non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400"/>
              <a:buNone/>
              <a:defRPr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400"/>
              <a:buChar char="•"/>
              <a:defRPr/>
            </a:lvl1pPr>
            <a:lvl2pPr lvl="1" rtl="0">
              <a:spcBef>
                <a:spcPts val="0"/>
              </a:spcBef>
              <a:buSzPts val="1400"/>
              <a:buChar char="–"/>
              <a:defRPr/>
            </a:lvl2pPr>
            <a:lvl3pPr lvl="2" rtl="0">
              <a:spcBef>
                <a:spcPts val="0"/>
              </a:spcBef>
              <a:buSzPts val="1400"/>
              <a:buChar char="•"/>
              <a:defRPr/>
            </a:lvl3pPr>
            <a:lvl4pPr lvl="3" rtl="0">
              <a:spcBef>
                <a:spcPts val="0"/>
              </a:spcBef>
              <a:buSzPts val="1400"/>
              <a:buChar char="–"/>
              <a:defRPr/>
            </a:lvl4pPr>
            <a:lvl5pPr lvl="4" rtl="0">
              <a:spcBef>
                <a:spcPts val="0"/>
              </a:spcBef>
              <a:buSzPts val="1400"/>
              <a:buChar char="»"/>
              <a:defRPr/>
            </a:lvl5pPr>
            <a:lvl6pPr lvl="5" rtl="0">
              <a:spcBef>
                <a:spcPts val="0"/>
              </a:spcBef>
              <a:buSzPts val="1400"/>
              <a:buChar char="•"/>
              <a:defRPr/>
            </a:lvl6pPr>
            <a:lvl7pPr lvl="6" rtl="0">
              <a:spcBef>
                <a:spcPts val="0"/>
              </a:spcBef>
              <a:buSzPts val="1400"/>
              <a:buChar char="•"/>
              <a:defRPr/>
            </a:lvl7pPr>
            <a:lvl8pPr lvl="7" rtl="0">
              <a:spcBef>
                <a:spcPts val="0"/>
              </a:spcBef>
              <a:buSzPts val="1400"/>
              <a:buChar char="•"/>
              <a:defRPr/>
            </a:lvl8pPr>
            <a:lvl9pPr lvl="8" rtl="0">
              <a:spcBef>
                <a:spcPts val="0"/>
              </a:spcBef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Font typeface="Arial"/>
                <a:buNone/>
              </a:pPr>
              <a:t>‹zk.›</a:t>
            </a:fld>
            <a:endParaRPr lang="en-US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DF2D-1E03-4B81-A69B-56C18548486A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0DFB-E38E-40D1-8A3F-611D6C8EDA07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2674-DB47-4717-8D38-08A56507D533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D12B-0010-46E6-A07B-BC32BD80F33E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5993-4C5B-4EB8-91A3-DDF1DE96565C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A65B-B800-4A15-AC0E-B0C4304EC4FF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237F-C52B-4D63-98B7-F9383B980621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9416-EABE-483F-811F-093431A02375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415F2-F0B0-4973-B007-65CC5BF3B53C}" type="datetime1">
              <a:rPr lang="es-ES" smtClean="0"/>
              <a:pPr/>
              <a:t>09/01/2020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www.txurdinagabehekoa.eus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‹zk.›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kirolene.ne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mapspublic3.ihmc.us/rid=1P4CPN3T9-ZHKR4D-171Q/hezkuntza%20sistema.cma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zkuntza.ejgv.euskadi.net/r43-2638/eu/contenidos/informacion/formac_profesional/eu_1959/barem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ivac-eei.eus/eu/lanbide-arloak/elektrizitatea-eta-elektronika-ele/heziketa-zikloak/" TargetMode="External"/><Relationship Id="rId13" Type="http://schemas.openxmlformats.org/officeDocument/2006/relationships/hyperlink" Target="https://ivac-eei.eus/eu/lanbide-arloak/fabrikazio-mekanikoa-fme/heziketa-zikloak/" TargetMode="External"/><Relationship Id="rId18" Type="http://schemas.openxmlformats.org/officeDocument/2006/relationships/hyperlink" Target="https://ivac-eei.eus/eu/lanbide-arloak/instalatze-eta-mantentze-lanak-ima/heziketa-zikloak/" TargetMode="External"/><Relationship Id="rId26" Type="http://schemas.openxmlformats.org/officeDocument/2006/relationships/hyperlink" Target="https://ivac-eei.eus/eu/lanbide-arloak/ostalaritza-eta-turismoa-hot/heziketa-zikloak/" TargetMode="External"/><Relationship Id="rId39" Type="http://schemas.openxmlformats.org/officeDocument/2006/relationships/image" Target="../media/image16.gif"/><Relationship Id="rId3" Type="http://schemas.openxmlformats.org/officeDocument/2006/relationships/hyperlink" Target="https://ivac-eei.eus/eu/lanbide-arloak/administrazioa-eta-kudeaketa-adg/heziketa-zikloak/" TargetMode="External"/><Relationship Id="rId21" Type="http://schemas.openxmlformats.org/officeDocument/2006/relationships/hyperlink" Target="https://ivac-eei.eus/eu/lanbide-arloak/itsasoa-eta-arrantza-map/heziketa-zikloak/" TargetMode="External"/><Relationship Id="rId34" Type="http://schemas.openxmlformats.org/officeDocument/2006/relationships/image" Target="../media/image11.gif"/><Relationship Id="rId7" Type="http://schemas.openxmlformats.org/officeDocument/2006/relationships/hyperlink" Target="https://ivac-eei.eus/eu/lanbide-arloak/ehungintza-jantzigintza-eta-larrugintza-tcp/heziketa-zikloak/" TargetMode="External"/><Relationship Id="rId12" Type="http://schemas.openxmlformats.org/officeDocument/2006/relationships/hyperlink" Target="https://ivac-eei.eus/eu/lanbide-arloak/erauzketa-industriak-iex/heziketa-zikloak/" TargetMode="External"/><Relationship Id="rId17" Type="http://schemas.openxmlformats.org/officeDocument/2006/relationships/hyperlink" Target="https://ivac-eei.eus/eu/lanbide-arloak/informatika-eta-komunikazioak-ifc/heziketa-zikloak/" TargetMode="External"/><Relationship Id="rId25" Type="http://schemas.openxmlformats.org/officeDocument/2006/relationships/hyperlink" Target="https://ivac-eei.eus/eu/lanbide-arloak/osasungintza-san/heziketa-zikloak/" TargetMode="External"/><Relationship Id="rId33" Type="http://schemas.openxmlformats.org/officeDocument/2006/relationships/image" Target="../media/image10.gif"/><Relationship Id="rId38" Type="http://schemas.openxmlformats.org/officeDocument/2006/relationships/image" Target="../media/image15.gif"/><Relationship Id="rId2" Type="http://schemas.openxmlformats.org/officeDocument/2006/relationships/notesSlide" Target="../notesSlides/notesSlide5.xml"/><Relationship Id="rId16" Type="http://schemas.openxmlformats.org/officeDocument/2006/relationships/hyperlink" Target="https://ivac-eei.eus/eu/lanbide-arloak/jarduera-fisikoak-eta-kirolak-afd/heziketa-zikloak/" TargetMode="External"/><Relationship Id="rId20" Type="http://schemas.openxmlformats.org/officeDocument/2006/relationships/hyperlink" Target="https://ivac-eei.eus/eu/lanbide-arloak/irudia-eta-soinua-ims/heziketa-zikloak/" TargetMode="External"/><Relationship Id="rId29" Type="http://schemas.openxmlformats.org/officeDocument/2006/relationships/image" Target="../media/image6.gif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ivac-eei.eus/eu/lanbide-arloak/beira-eta-zeramika-vic/heziketa-zikloak/" TargetMode="External"/><Relationship Id="rId11" Type="http://schemas.openxmlformats.org/officeDocument/2006/relationships/hyperlink" Target="https://ivac-eei.eus/eu/lanbide-arloak/eraikuntza-eta-obra-zibila-eoc/heziketa-zikloak/" TargetMode="External"/><Relationship Id="rId24" Type="http://schemas.openxmlformats.org/officeDocument/2006/relationships/hyperlink" Target="https://ivac-eei.eus/eu/lanbide-arloak/nekazaritza-aga/heziketa-zikloak/" TargetMode="External"/><Relationship Id="rId32" Type="http://schemas.openxmlformats.org/officeDocument/2006/relationships/image" Target="../media/image9.gif"/><Relationship Id="rId37" Type="http://schemas.openxmlformats.org/officeDocument/2006/relationships/image" Target="../media/image14.gif"/><Relationship Id="rId40" Type="http://schemas.openxmlformats.org/officeDocument/2006/relationships/image" Target="../media/image17.gif"/><Relationship Id="rId5" Type="http://schemas.openxmlformats.org/officeDocument/2006/relationships/hyperlink" Target="https://ivac-eei.eus/eu/lanbide-arloak/arte-grafikoak-arg/heziketa-zikloak/" TargetMode="External"/><Relationship Id="rId15" Type="http://schemas.openxmlformats.org/officeDocument/2006/relationships/hyperlink" Target="https://ivac-eei.eus/eu/lanbide-arloak/gizarte-eta-kultura-zerbitzuak-ssc/heziketa-zikloak/" TargetMode="External"/><Relationship Id="rId23" Type="http://schemas.openxmlformats.org/officeDocument/2006/relationships/hyperlink" Target="https://ivac-eei.eus/eu/lanbide-arloak/merkataritza-eta-marketina-com/heziketa-zikloak/" TargetMode="External"/><Relationship Id="rId28" Type="http://schemas.openxmlformats.org/officeDocument/2006/relationships/hyperlink" Target="https://ivac-eei.eus/eu/lanbide-arloak/zurgintza-altzarigintza-eta-kortxoa-mam/heziketa-zikloak/" TargetMode="External"/><Relationship Id="rId36" Type="http://schemas.openxmlformats.org/officeDocument/2006/relationships/image" Target="../media/image13.gif"/><Relationship Id="rId10" Type="http://schemas.openxmlformats.org/officeDocument/2006/relationships/hyperlink" Target="https://ivac-eei.eus/eu/lanbide-arloak/energia-eta-ura-ena/heziketa-zikloak/" TargetMode="External"/><Relationship Id="rId19" Type="http://schemas.openxmlformats.org/officeDocument/2006/relationships/hyperlink" Target="https://ivac-eei.eus/eu/lanbide-arloak/irudi-pertsonala-imp/heziketa-zikloak/" TargetMode="External"/><Relationship Id="rId31" Type="http://schemas.openxmlformats.org/officeDocument/2006/relationships/image" Target="../media/image8.gif"/><Relationship Id="rId4" Type="http://schemas.openxmlformats.org/officeDocument/2006/relationships/hyperlink" Target="https://ivac-eei.eus/eu/lanbide-arloak/arteak-eta-eskulangintzak-art/heziketa-zikloak/" TargetMode="External"/><Relationship Id="rId9" Type="http://schemas.openxmlformats.org/officeDocument/2006/relationships/hyperlink" Target="https://ivac-eei.eus/eu/lanbide-arloak/elikagaien-industriak-ina/heziketa-zikloak/" TargetMode="External"/><Relationship Id="rId14" Type="http://schemas.openxmlformats.org/officeDocument/2006/relationships/hyperlink" Target="https://ivac-eei.eus/eu/lanbide-arloak/garraioa-eta-ibilgailuen-mantentze-lanak-tmv/heziketa-zikloak/" TargetMode="External"/><Relationship Id="rId22" Type="http://schemas.openxmlformats.org/officeDocument/2006/relationships/hyperlink" Target="https://ivac-eei.eus/eu/lanbide-arloak/kimika-qui/heziketa-zikloak/" TargetMode="External"/><Relationship Id="rId27" Type="http://schemas.openxmlformats.org/officeDocument/2006/relationships/hyperlink" Target="https://ivac-eei.eus/eu/lanbide-arloak/segurtasuna-eta-ingurumena-sea/heziketa-zikloak/" TargetMode="External"/><Relationship Id="rId30" Type="http://schemas.openxmlformats.org/officeDocument/2006/relationships/image" Target="../media/image7.gif"/><Relationship Id="rId35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www.txurdinagabehekoa.eus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685800" y="2472403"/>
            <a:ext cx="8458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ES" altLang="es-E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UNIBERTSITATEAZ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ES" altLang="es-E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KANPOKO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ES" altLang="es-E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IRAKASKUNTZAK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33400"/>
            <a:ext cx="12192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752600" y="685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s-E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3852863" y="3059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ES"/>
          </a:p>
        </p:txBody>
      </p:sp>
      <p:pic>
        <p:nvPicPr>
          <p:cNvPr id="3079" name="Picture 9" descr="KOLOR_h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685800"/>
            <a:ext cx="19812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6" name="Shape 556"/>
          <p:cNvGraphicFramePr/>
          <p:nvPr>
            <p:extLst>
              <p:ext uri="{D42A27DB-BD31-4B8C-83A1-F6EECF244321}">
                <p14:modId xmlns:p14="http://schemas.microsoft.com/office/powerpoint/2010/main" val="3925576382"/>
              </p:ext>
            </p:extLst>
          </p:nvPr>
        </p:nvGraphicFramePr>
        <p:xfrm>
          <a:off x="611560" y="765173"/>
          <a:ext cx="8137127" cy="590418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53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078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Font typeface="Arial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rgbClr val="00808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Modulua</a:t>
                      </a:r>
                      <a:r>
                        <a:rPr lang="en-US" sz="2000" b="1" i="0" u="none" strike="noStrike" cap="none" dirty="0">
                          <a:solidFill>
                            <a:srgbClr val="00808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</a:t>
                      </a:r>
                      <a:r>
                        <a:rPr lang="en-US" sz="2000" b="1" i="0" u="none" strike="noStrike" cap="none" dirty="0" err="1">
                          <a:solidFill>
                            <a:srgbClr val="00808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ikasgaia</a:t>
                      </a:r>
                      <a:r>
                        <a:rPr lang="en-US" sz="2000" b="1" i="0" u="none" strike="noStrike" cap="none" dirty="0">
                          <a:solidFill>
                            <a:srgbClr val="00808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808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orduak</a:t>
                      </a: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07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Datu-atzipena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120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Datu-baseak</a:t>
                      </a: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198</a:t>
                      </a: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Interfazeen garapena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140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Enpresa eta ekimen sortzailea</a:t>
                      </a: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60</a:t>
                      </a: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Entornos de desarrollo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99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Lantokiko prestakuntza</a:t>
                      </a: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360</a:t>
                      </a: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Laneko prestakuntza eta orientabidea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99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Ingeles teknikoa</a:t>
                      </a: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33</a:t>
                      </a: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Markatzeko lengoaiak eta informazioa kudeatzeko sistemak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132</a:t>
                      </a:r>
                    </a:p>
                  </a:txBody>
                  <a:tcPr marL="0" marR="0" marT="45725" marB="45725" anchor="ctr">
                    <a:solidFill>
                      <a:srgbClr val="DD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Programazioa</a:t>
                      </a: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264</a:t>
                      </a: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Zerbitzu eta prozesuen programazioa</a:t>
                      </a:r>
                    </a:p>
                  </a:txBody>
                  <a:tcPr marL="0" marR="0" marT="45725" marB="45725" anchor="ctr">
                    <a:solidFill>
                      <a:srgbClr val="BBE0E3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80</a:t>
                      </a:r>
                    </a:p>
                  </a:txBody>
                  <a:tcPr marL="0" marR="0" marT="45725" marB="45725" anchor="ctr">
                    <a:solidFill>
                      <a:srgbClr val="BBE0E3">
                        <a:alpha val="4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Programación multimedia y dispositivos móviles</a:t>
                      </a: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100</a:t>
                      </a: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Plataforma anitzeko aplikazioak garatzeko proiektua</a:t>
                      </a:r>
                    </a:p>
                  </a:txBody>
                  <a:tcPr marL="0" marR="0" marT="45725" marB="45725" anchor="ctr">
                    <a:solidFill>
                      <a:srgbClr val="BBE0E3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50</a:t>
                      </a:r>
                    </a:p>
                  </a:txBody>
                  <a:tcPr marL="0" marR="0" marT="45725" marB="45725" anchor="ctr">
                    <a:solidFill>
                      <a:srgbClr val="BBE0E3">
                        <a:alpha val="4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Enpresa-kudeaketarako sistemak</a:t>
                      </a: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100</a:t>
                      </a: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0114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Informatika-sistemak</a:t>
                      </a:r>
                    </a:p>
                  </a:txBody>
                  <a:tcPr marL="0" marR="0" marT="45725" marB="45725" anchor="ctr">
                    <a:solidFill>
                      <a:srgbClr val="BBE0E3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165</a:t>
                      </a:r>
                    </a:p>
                  </a:txBody>
                  <a:tcPr marL="0" marR="0" marT="45725" marB="45725" anchor="ctr">
                    <a:solidFill>
                      <a:srgbClr val="BBE0E3">
                        <a:alpha val="4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107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Libre Baskerville"/>
                        <a:ea typeface="Libre Baskerville"/>
                        <a:cs typeface="Libre Baskerville"/>
                        <a:sym typeface="Libre Baskerville"/>
                      </a:endParaRPr>
                    </a:p>
                  </a:txBody>
                  <a:tcPr marL="0" marR="0" marT="45725" marB="45725" anchor="ctr"/>
                </a:tc>
                <a:tc>
                  <a:txBody>
                    <a:bodyPr/>
                    <a:lstStyle/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3300"/>
                        </a:buClr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CC33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2000 </a:t>
                      </a:r>
                      <a:r>
                        <a:rPr lang="en-US" sz="2000" b="1" i="0" u="none" strike="noStrike" cap="none" dirty="0" err="1">
                          <a:solidFill>
                            <a:srgbClr val="CC33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ordu</a:t>
                      </a:r>
                      <a:endParaRPr lang="en-US" sz="2000" b="1" i="0" u="none" strike="noStrike" cap="none" dirty="0">
                        <a:solidFill>
                          <a:srgbClr val="CC33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57" name="Shape 557"/>
          <p:cNvSpPr txBox="1"/>
          <p:nvPr/>
        </p:nvSpPr>
        <p:spPr>
          <a:xfrm>
            <a:off x="1475656" y="188912"/>
            <a:ext cx="7416824" cy="431776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Shape 558"/>
          <p:cNvSpPr txBox="1"/>
          <p:nvPr/>
        </p:nvSpPr>
        <p:spPr>
          <a:xfrm>
            <a:off x="1619250" y="158883"/>
            <a:ext cx="7524750" cy="28813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20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Adibide</a:t>
            </a:r>
            <a:r>
              <a:rPr lang="en-US" sz="2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bat</a:t>
            </a:r>
            <a:r>
              <a:rPr lang="en-US" sz="2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Plataforma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anitzeko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aplikazioen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garapena</a:t>
            </a:r>
            <a:endParaRPr lang="en-US" sz="2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www.txurdinagabehekoa.eus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908050"/>
            <a:ext cx="73787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altLang="es-ES" sz="3200" b="1" smtClean="0">
                <a:solidFill>
                  <a:schemeClr val="accent1"/>
                </a:solidFill>
              </a:rPr>
              <a:t>LH EGIN ETA GERO, UNIBERTSITATEAN IKASKETAK JARRAITZEA</a:t>
            </a:r>
            <a:r>
              <a:rPr lang="es-ES_tradnl" altLang="es-ES" sz="3600" b="1" smtClean="0">
                <a:solidFill>
                  <a:schemeClr val="accent1"/>
                </a:solidFill>
              </a:rPr>
              <a:t/>
            </a:r>
            <a:br>
              <a:rPr lang="es-ES_tradnl" altLang="es-ES" sz="3600" b="1" smtClean="0">
                <a:solidFill>
                  <a:schemeClr val="accent1"/>
                </a:solidFill>
              </a:rPr>
            </a:br>
            <a:endParaRPr lang="es-ES" altLang="es-ES" sz="3600" b="1" smtClean="0">
              <a:solidFill>
                <a:schemeClr val="accent1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49500"/>
            <a:ext cx="8382000" cy="41275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Char char="v"/>
            </a:pPr>
            <a:r>
              <a:rPr lang="es-ES_tradnl" altLang="es-ES" sz="1800" b="1" smtClean="0"/>
              <a:t>LANBIDE HEZIKETATIK UNIBERSITATERA SARTZEKO LEHENTASUNAK EZARRIKO DIRA.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endParaRPr lang="es-ES_tradnl" altLang="es-ES" sz="1800" b="1" smtClean="0"/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es-ES_tradnl" altLang="es-ES" sz="1800" b="1" smtClean="0"/>
              <a:t>UNIBERTSITATERA SARTZEKO EZ DAGO KUPO BEREZIRIK.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endParaRPr lang="es-ES_tradnl" sz="1800" b="1" smtClean="0">
              <a:ea typeface="ＭＳ Ｐゴシック" pitchFamily="34" charset="-128"/>
            </a:endParaRPr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tr-TR" sz="1800" b="1" smtClean="0">
                <a:ea typeface="ＭＳ Ｐゴシック" pitchFamily="34" charset="-128"/>
              </a:rPr>
              <a:t>GOİ-MAİLAKO TEKNİKARİ-TİTULUAREKİN UNİBERTSİTATEKO İKASKETETARA ZUZENEAN SAR DAİTEKE: EGİNDAKO ZİKLOAREN </a:t>
            </a:r>
            <a:r>
              <a:rPr lang="tr-TR" sz="1800" b="1" smtClean="0">
                <a:solidFill>
                  <a:srgbClr val="CC3300"/>
                </a:solidFill>
                <a:ea typeface="ＭＳ Ｐゴシック" pitchFamily="34" charset="-128"/>
              </a:rPr>
              <a:t>BATEZBESTEKO NOTA </a:t>
            </a:r>
            <a:r>
              <a:rPr lang="tr-TR" sz="1800" b="1" smtClean="0">
                <a:ea typeface="ＭＳ Ｐゴシック" pitchFamily="34" charset="-128"/>
              </a:rPr>
              <a:t>HARTUKO DUTE KONTUAN. </a:t>
            </a:r>
            <a:endParaRPr lang="es-ES" sz="1800" b="1" smtClean="0">
              <a:ea typeface="ＭＳ Ｐゴシック" pitchFamily="34" charset="-128"/>
            </a:endParaRPr>
          </a:p>
          <a:p>
            <a:pPr marL="609600" indent="-609600" eaLnBrk="1" hangingPunct="1">
              <a:buFont typeface="Wingdings" pitchFamily="2" charset="2"/>
              <a:buChar char="v"/>
            </a:pPr>
            <a:endParaRPr lang="es-ES" sz="1800" b="1" smtClean="0">
              <a:ea typeface="ＭＳ Ｐゴシック" pitchFamily="34" charset="-128"/>
            </a:endParaRPr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tr-TR" sz="1800" b="1" smtClean="0">
                <a:ea typeface="ＭＳ Ｐゴシック" pitchFamily="34" charset="-128"/>
              </a:rPr>
              <a:t>ESKAEREN KOPURUA HANDİA DUTEN İKASKETETARA SARTZEKO </a:t>
            </a:r>
            <a:r>
              <a:rPr lang="tr-TR" sz="1800" b="1" smtClean="0">
                <a:solidFill>
                  <a:srgbClr val="CC3300"/>
                </a:solidFill>
                <a:ea typeface="ＭＳ Ｐゴシック" pitchFamily="34" charset="-128"/>
              </a:rPr>
              <a:t>NOTA HOBETU DAİTEKE</a:t>
            </a:r>
            <a:r>
              <a:rPr lang="tr-TR" sz="1800" b="1" smtClean="0">
                <a:ea typeface="ＭＳ Ｐゴシック" pitchFamily="34" charset="-128"/>
              </a:rPr>
              <a:t>, BATXİLERGOTİK DATOZEN İKASLEEK EGİN BEHAR DUTEN HAUTAPROBAREN ATAL ESPEZİFİKO BERA EGİTEN BADA.</a:t>
            </a:r>
            <a:endParaRPr lang="es-ES_tradnl" sz="1800" b="1" smtClean="0">
              <a:ea typeface="ＭＳ Ｐゴシック" pitchFamily="34" charset="-128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es-ES_tradnl" altLang="es-ES" sz="1800" b="1" smtClean="0"/>
          </a:p>
          <a:p>
            <a:pPr marL="609600" indent="-609600" eaLnBrk="1" hangingPunct="1">
              <a:buFont typeface="Wingdings" pitchFamily="2" charset="2"/>
              <a:buChar char="v"/>
            </a:pPr>
            <a:endParaRPr lang="es-ES_tradnl" altLang="es-ES" b="1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s-ES_tradnl" altLang="es-ES" sz="2800" b="1" smtClean="0"/>
          </a:p>
          <a:p>
            <a:pPr marL="609600" indent="-609600" eaLnBrk="1" hangingPunct="1"/>
            <a:endParaRPr lang="es-ES_tradnl" altLang="es-ES" sz="2800" b="1" smtClean="0"/>
          </a:p>
          <a:p>
            <a:pPr marL="609600" indent="-609600" eaLnBrk="1" hangingPunct="1"/>
            <a:endParaRPr lang="es-ES" altLang="es-ES" sz="4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381000" y="4941888"/>
            <a:ext cx="8458200" cy="1439862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3600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36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4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ARAUBIDE BEREZIKO IRAKASKUNTZAK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3600" dirty="0"/>
          </a:p>
        </p:txBody>
      </p:sp>
      <p:pic>
        <p:nvPicPr>
          <p:cNvPr id="11268" name="Picture 2" descr="http://www.telefonica.net/web2/orientagades/MCj03704500000%5b1%5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92150"/>
            <a:ext cx="165576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 descr="http://ampaermitadelsanto.files.wordpress.com/2011/01/cor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20688"/>
            <a:ext cx="2770187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http://www.telefonica.net/web2/orientagades/MCj03539490000%5b1%5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908050"/>
            <a:ext cx="22479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8" descr="http://www.otrosi.net/sites/default/files/imagecache/300xY/deporte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284538"/>
            <a:ext cx="314483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2" descr="http://us.123rf.com/400wm/400/400/iqoncept/iqoncept1109/iqoncept110900090/10622593-muchas-personas-hablan-y-se-saludan-en-diferentes-idiomas-internacionales-saludar-en-sus-lenguas-nat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284538"/>
            <a:ext cx="2700338" cy="190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1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dirty="0" smtClean="0">
                <a:solidFill>
                  <a:srgbClr val="C00000"/>
                </a:solidFill>
              </a:rPr>
              <a:t>ARAUBIDE BEREZIKO IRAKASKUNTZAK</a:t>
            </a:r>
            <a:endParaRPr lang="es-ES" b="1" i="1" dirty="0">
              <a:solidFill>
                <a:srgbClr val="C00000"/>
              </a:solidFill>
            </a:endParaRPr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b="1" i="1" dirty="0" err="1" smtClean="0">
                <a:solidFill>
                  <a:srgbClr val="002060"/>
                </a:solidFill>
              </a:rPr>
              <a:t>Hizkuntzen</a:t>
            </a:r>
            <a:r>
              <a:rPr lang="es-ES" sz="2800" b="1" i="1" dirty="0" smtClean="0">
                <a:solidFill>
                  <a:srgbClr val="002060"/>
                </a:solidFill>
              </a:rPr>
              <a:t>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Irakaskuntzak</a:t>
            </a:r>
            <a:endParaRPr lang="es-ES" sz="2800" b="1" i="1" dirty="0" smtClean="0">
              <a:solidFill>
                <a:srgbClr val="002060"/>
              </a:solidFill>
            </a:endParaRPr>
          </a:p>
          <a:p>
            <a:endParaRPr lang="es-ES" sz="2800" b="1" i="1" dirty="0" smtClean="0">
              <a:solidFill>
                <a:srgbClr val="002060"/>
              </a:solidFill>
            </a:endParaRPr>
          </a:p>
          <a:p>
            <a:r>
              <a:rPr lang="es-ES" sz="2800" b="1" i="1" dirty="0" smtClean="0">
                <a:solidFill>
                  <a:srgbClr val="002060"/>
                </a:solidFill>
              </a:rPr>
              <a:t>Kirol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Irakaskuntzak</a:t>
            </a:r>
            <a:endParaRPr lang="es-ES" sz="2800" b="1" i="1" dirty="0" smtClean="0">
              <a:solidFill>
                <a:srgbClr val="002060"/>
              </a:solidFill>
            </a:endParaRPr>
          </a:p>
          <a:p>
            <a:endParaRPr lang="es-ES" sz="2800" b="1" i="1" dirty="0" smtClean="0">
              <a:solidFill>
                <a:srgbClr val="002060"/>
              </a:solidFill>
            </a:endParaRPr>
          </a:p>
          <a:p>
            <a:r>
              <a:rPr lang="es-ES" sz="2800" b="1" i="1" dirty="0" err="1" smtClean="0">
                <a:solidFill>
                  <a:srgbClr val="002060"/>
                </a:solidFill>
              </a:rPr>
              <a:t>Musika</a:t>
            </a:r>
            <a:r>
              <a:rPr lang="es-ES" sz="2800" b="1" i="1" dirty="0" smtClean="0">
                <a:solidFill>
                  <a:srgbClr val="002060"/>
                </a:solidFill>
              </a:rPr>
              <a:t> eta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Dantza</a:t>
            </a:r>
            <a:r>
              <a:rPr lang="es-ES" sz="2800" b="1" i="1" dirty="0" smtClean="0">
                <a:solidFill>
                  <a:srgbClr val="002060"/>
                </a:solidFill>
              </a:rPr>
              <a:t>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Irakaskuntza</a:t>
            </a:r>
            <a:r>
              <a:rPr lang="es-ES" sz="2800" b="1" i="1" dirty="0" smtClean="0">
                <a:solidFill>
                  <a:srgbClr val="002060"/>
                </a:solidFill>
              </a:rPr>
              <a:t>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Artistikoak</a:t>
            </a:r>
            <a:endParaRPr lang="es-ES" sz="2800" b="1" i="1" dirty="0" smtClean="0">
              <a:solidFill>
                <a:srgbClr val="002060"/>
              </a:solidFill>
            </a:endParaRPr>
          </a:p>
          <a:p>
            <a:endParaRPr lang="es-ES" sz="2800" b="1" i="1" dirty="0" smtClean="0">
              <a:solidFill>
                <a:srgbClr val="002060"/>
              </a:solidFill>
            </a:endParaRPr>
          </a:p>
          <a:p>
            <a:r>
              <a:rPr lang="es-ES" sz="2800" b="1" i="1" dirty="0" smtClean="0">
                <a:solidFill>
                  <a:srgbClr val="002060"/>
                </a:solidFill>
              </a:rPr>
              <a:t>Arte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Plastikoen</a:t>
            </a:r>
            <a:r>
              <a:rPr lang="es-ES" sz="2800" b="1" i="1" dirty="0" smtClean="0">
                <a:solidFill>
                  <a:srgbClr val="002060"/>
                </a:solidFill>
              </a:rPr>
              <a:t> eta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Diseinuaren</a:t>
            </a:r>
            <a:r>
              <a:rPr lang="es-ES" sz="2800" b="1" i="1" dirty="0" smtClean="0">
                <a:solidFill>
                  <a:srgbClr val="002060"/>
                </a:solidFill>
              </a:rPr>
              <a:t>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Irakaskuntza</a:t>
            </a:r>
            <a:r>
              <a:rPr lang="es-ES" sz="2800" b="1" i="1" dirty="0" smtClean="0">
                <a:solidFill>
                  <a:srgbClr val="002060"/>
                </a:solidFill>
              </a:rPr>
              <a:t> </a:t>
            </a:r>
            <a:r>
              <a:rPr lang="es-ES" sz="2800" b="1" i="1" dirty="0" err="1" smtClean="0">
                <a:solidFill>
                  <a:srgbClr val="002060"/>
                </a:solidFill>
              </a:rPr>
              <a:t>Artistikoak</a:t>
            </a:r>
            <a:endParaRPr lang="es-ES" sz="2800" b="1" i="1" dirty="0">
              <a:solidFill>
                <a:srgbClr val="002060"/>
              </a:solidFill>
            </a:endParaRPr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97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dirty="0" smtClean="0">
                <a:solidFill>
                  <a:srgbClr val="C00000"/>
                </a:solidFill>
              </a:rPr>
              <a:t>ARAUBIDE BEREZIKO IRAKASKUNTZAK</a:t>
            </a:r>
            <a:endParaRPr lang="es-ES" b="1" i="1" dirty="0">
              <a:solidFill>
                <a:srgbClr val="C00000"/>
              </a:solidFill>
            </a:endParaRPr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pic>
        <p:nvPicPr>
          <p:cNvPr id="5" name="Picture 2" descr="http://www.eoieuskadi.net/images/mapa_e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55272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2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s-ES" b="1" i="1" dirty="0">
                <a:solidFill>
                  <a:srgbClr val="C00000"/>
                </a:solidFill>
              </a:rPr>
              <a:t>ARAUBIDE BEREZIKO </a:t>
            </a:r>
            <a:r>
              <a:rPr lang="es-ES" b="1" i="1" dirty="0" smtClean="0">
                <a:solidFill>
                  <a:srgbClr val="C00000"/>
                </a:solidFill>
              </a:rPr>
              <a:t>IRAKASKUNTZAK</a:t>
            </a:r>
            <a:br>
              <a:rPr lang="es-ES" b="1" i="1" dirty="0" smtClean="0">
                <a:solidFill>
                  <a:srgbClr val="C00000"/>
                </a:solidFill>
              </a:rPr>
            </a:br>
            <a:r>
              <a:rPr lang="es-ES" b="1" i="1" dirty="0" err="1" smtClean="0">
                <a:solidFill>
                  <a:srgbClr val="002060"/>
                </a:solidFill>
              </a:rPr>
              <a:t>Hizkuntzen</a:t>
            </a:r>
            <a:r>
              <a:rPr lang="es-ES" b="1" i="1" dirty="0" smtClean="0">
                <a:solidFill>
                  <a:srgbClr val="002060"/>
                </a:solidFill>
              </a:rPr>
              <a:t> </a:t>
            </a:r>
            <a:r>
              <a:rPr lang="es-ES" b="1" i="1" dirty="0" err="1" smtClean="0">
                <a:solidFill>
                  <a:srgbClr val="002060"/>
                </a:solidFill>
              </a:rPr>
              <a:t>Ziurtagiri</a:t>
            </a:r>
            <a:r>
              <a:rPr lang="es-ES" b="1" i="1" dirty="0" smtClean="0">
                <a:solidFill>
                  <a:srgbClr val="002060"/>
                </a:solidFill>
              </a:rPr>
              <a:t> </a:t>
            </a:r>
            <a:r>
              <a:rPr lang="es-ES" b="1" i="1" dirty="0" err="1">
                <a:solidFill>
                  <a:srgbClr val="002060"/>
                </a:solidFill>
              </a:rPr>
              <a:t>A</a:t>
            </a:r>
            <a:r>
              <a:rPr lang="es-ES" b="1" i="1" dirty="0" err="1" smtClean="0">
                <a:solidFill>
                  <a:srgbClr val="002060"/>
                </a:solidFill>
              </a:rPr>
              <a:t>kademikoak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2800" b="1" dirty="0" smtClean="0"/>
          </a:p>
          <a:p>
            <a:r>
              <a:rPr lang="es-ES" sz="2800" b="1" dirty="0" err="1" smtClean="0"/>
              <a:t>Oinarrizko</a:t>
            </a:r>
            <a:r>
              <a:rPr lang="es-ES" sz="2800" b="1" dirty="0" smtClean="0"/>
              <a:t>  </a:t>
            </a:r>
            <a:r>
              <a:rPr lang="es-ES" sz="2800" b="1" dirty="0" err="1" smtClean="0"/>
              <a:t>Mailako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Ziurtagiria</a:t>
            </a:r>
            <a:r>
              <a:rPr lang="es-ES" sz="2800" b="1" dirty="0" smtClean="0"/>
              <a:t> (A2)</a:t>
            </a:r>
          </a:p>
          <a:p>
            <a:r>
              <a:rPr lang="es-ES" sz="2800" b="1" dirty="0" err="1" smtClean="0"/>
              <a:t>Tarteko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Mailako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Ziurtagiria</a:t>
            </a:r>
            <a:r>
              <a:rPr lang="es-ES" sz="2800" b="1" dirty="0" smtClean="0"/>
              <a:t> (B1)</a:t>
            </a:r>
          </a:p>
          <a:p>
            <a:r>
              <a:rPr lang="es-ES" sz="2800" b="1" dirty="0" err="1" smtClean="0"/>
              <a:t>Maila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Aurreratuko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Ziurtagiria</a:t>
            </a:r>
            <a:r>
              <a:rPr lang="es-ES" sz="2800" b="1" dirty="0" smtClean="0"/>
              <a:t> (B2)</a:t>
            </a:r>
          </a:p>
          <a:p>
            <a:r>
              <a:rPr lang="es-ES" sz="2800" b="1" dirty="0" err="1" smtClean="0"/>
              <a:t>Gaitasun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Agiria</a:t>
            </a:r>
            <a:r>
              <a:rPr lang="es-ES" sz="2800" b="1" dirty="0" smtClean="0"/>
              <a:t> (C1)</a:t>
            </a:r>
          </a:p>
          <a:p>
            <a:endParaRPr lang="es-ES" sz="2800" b="1" dirty="0"/>
          </a:p>
          <a:p>
            <a:pPr marL="0" indent="0">
              <a:buNone/>
            </a:pPr>
            <a:r>
              <a:rPr lang="es-ES" sz="2800" b="1" dirty="0" err="1" smtClean="0"/>
              <a:t>Titulu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hauek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afizialak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dira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bai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Autonomia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Erkidegoan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bai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Estatu</a:t>
            </a:r>
            <a:r>
              <a:rPr lang="es-ES" sz="2800" b="1" dirty="0" smtClean="0"/>
              <a:t> </a:t>
            </a:r>
            <a:r>
              <a:rPr lang="es-ES" sz="2800" b="1" dirty="0" err="1"/>
              <a:t>O</a:t>
            </a:r>
            <a:r>
              <a:rPr lang="es-ES" sz="2800" b="1" dirty="0" err="1" smtClean="0"/>
              <a:t>soan</a:t>
            </a:r>
            <a:endParaRPr lang="es-ES" sz="2800" b="1" dirty="0" smtClean="0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2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dirty="0" smtClean="0">
                <a:solidFill>
                  <a:srgbClr val="C00000"/>
                </a:solidFill>
              </a:rPr>
              <a:t>ARAUBIDE BEREZIKO IRAKASKUNTZAK</a:t>
            </a:r>
            <a:br>
              <a:rPr lang="es-ES" b="1" i="1" dirty="0" smtClean="0">
                <a:solidFill>
                  <a:srgbClr val="C00000"/>
                </a:solidFill>
              </a:rPr>
            </a:br>
            <a:r>
              <a:rPr lang="es-ES" b="1" i="1" dirty="0" smtClean="0">
                <a:solidFill>
                  <a:srgbClr val="002060"/>
                </a:solidFill>
              </a:rPr>
              <a:t>Kirol </a:t>
            </a:r>
            <a:r>
              <a:rPr lang="es-ES" b="1" i="1" dirty="0" err="1" smtClean="0">
                <a:solidFill>
                  <a:srgbClr val="002060"/>
                </a:solidFill>
              </a:rPr>
              <a:t>Irakaskuntzak</a:t>
            </a:r>
            <a:endParaRPr lang="es-ES" b="1" i="1" dirty="0">
              <a:solidFill>
                <a:srgbClr val="C00000"/>
              </a:solidFill>
            </a:endParaRPr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" sz="4200" b="1" i="1" dirty="0" err="1" smtClean="0"/>
              <a:t>Irakaskuntza</a:t>
            </a:r>
            <a:r>
              <a:rPr lang="es-ES" sz="4200" b="1" i="1" dirty="0" smtClean="0"/>
              <a:t> </a:t>
            </a:r>
            <a:r>
              <a:rPr lang="es-ES" sz="4200" b="1" i="1" dirty="0" err="1"/>
              <a:t>ofizialak</a:t>
            </a:r>
            <a:r>
              <a:rPr lang="es-ES" sz="4200" b="1" i="1" dirty="0"/>
              <a:t> </a:t>
            </a:r>
            <a:r>
              <a:rPr lang="es-ES" sz="4200" b="1" i="1" dirty="0" err="1"/>
              <a:t>dira</a:t>
            </a:r>
            <a:r>
              <a:rPr lang="es-ES" sz="4200" b="1" i="1" dirty="0"/>
              <a:t> eta </a:t>
            </a:r>
            <a:r>
              <a:rPr lang="es-ES" sz="4200" b="1" i="1" dirty="0" err="1"/>
              <a:t>hezkuntza</a:t>
            </a:r>
            <a:r>
              <a:rPr lang="es-ES" sz="4200" b="1" i="1" dirty="0"/>
              <a:t> </a:t>
            </a:r>
            <a:r>
              <a:rPr lang="es-ES" sz="4200" b="1" i="1" dirty="0" err="1"/>
              <a:t>sisteman</a:t>
            </a:r>
            <a:r>
              <a:rPr lang="es-ES" sz="4200" b="1" i="1" dirty="0"/>
              <a:t> </a:t>
            </a:r>
            <a:r>
              <a:rPr lang="es-ES" sz="4200" b="1" i="1" dirty="0" err="1"/>
              <a:t>txertatuta</a:t>
            </a:r>
            <a:r>
              <a:rPr lang="es-ES" sz="4200" b="1" i="1" dirty="0"/>
              <a:t> </a:t>
            </a:r>
            <a:r>
              <a:rPr lang="es-ES" sz="4200" b="1" i="1" dirty="0" err="1"/>
              <a:t>daude</a:t>
            </a:r>
            <a:r>
              <a:rPr lang="es-ES" sz="4200" b="1" i="1" dirty="0"/>
              <a:t>. </a:t>
            </a:r>
            <a:r>
              <a:rPr lang="es-ES" sz="4200" b="1" i="1" dirty="0" err="1"/>
              <a:t>Helburu</a:t>
            </a:r>
            <a:r>
              <a:rPr lang="es-ES" sz="4200" b="1" i="1" dirty="0"/>
              <a:t> </a:t>
            </a:r>
            <a:r>
              <a:rPr lang="es-ES" sz="4200" b="1" i="1" dirty="0" err="1"/>
              <a:t>dute</a:t>
            </a:r>
            <a:r>
              <a:rPr lang="es-ES" sz="4200" b="1" i="1" dirty="0"/>
              <a:t> </a:t>
            </a:r>
            <a:r>
              <a:rPr lang="es-ES" sz="4200" b="1" i="1" dirty="0" err="1"/>
              <a:t>zu</a:t>
            </a:r>
            <a:r>
              <a:rPr lang="es-ES" sz="4200" b="1" i="1" dirty="0"/>
              <a:t> </a:t>
            </a:r>
            <a:r>
              <a:rPr lang="es-ES" sz="4200" b="1" i="1" dirty="0" err="1"/>
              <a:t>lan</a:t>
            </a:r>
            <a:r>
              <a:rPr lang="es-ES" sz="4200" b="1" i="1" dirty="0"/>
              <a:t> </a:t>
            </a:r>
            <a:r>
              <a:rPr lang="es-ES" sz="4200" b="1" i="1" dirty="0" err="1"/>
              <a:t>jarduerarako</a:t>
            </a:r>
            <a:r>
              <a:rPr lang="es-ES" sz="4200" b="1" i="1" dirty="0"/>
              <a:t> </a:t>
            </a:r>
            <a:r>
              <a:rPr lang="es-ES" sz="4200" b="1" i="1" dirty="0" err="1"/>
              <a:t>prestatzea</a:t>
            </a:r>
            <a:r>
              <a:rPr lang="es-ES" sz="4200" b="1" i="1" dirty="0"/>
              <a:t> </a:t>
            </a:r>
            <a:r>
              <a:rPr lang="es-ES" sz="4200" b="1" i="1" dirty="0" err="1"/>
              <a:t>kirol</a:t>
            </a:r>
            <a:r>
              <a:rPr lang="es-ES" sz="4200" b="1" i="1" dirty="0"/>
              <a:t> </a:t>
            </a:r>
            <a:r>
              <a:rPr lang="es-ES" sz="4200" b="1" i="1" dirty="0" err="1"/>
              <a:t>modalitate</a:t>
            </a:r>
            <a:r>
              <a:rPr lang="es-ES" sz="4200" b="1" i="1" dirty="0"/>
              <a:t> </a:t>
            </a:r>
            <a:r>
              <a:rPr lang="es-ES" sz="4200" b="1" i="1" dirty="0" err="1"/>
              <a:t>edo</a:t>
            </a:r>
            <a:r>
              <a:rPr lang="es-ES" sz="4200" b="1" i="1" dirty="0"/>
              <a:t> </a:t>
            </a:r>
            <a:r>
              <a:rPr lang="es-ES" sz="4200" b="1" i="1" dirty="0" err="1" smtClean="0"/>
              <a:t>espezialitatean</a:t>
            </a:r>
            <a:r>
              <a:rPr lang="es-ES" sz="4200" b="1" i="1" dirty="0" smtClean="0"/>
              <a:t>.</a:t>
            </a:r>
          </a:p>
          <a:p>
            <a:endParaRPr lang="es-ES" sz="4200" b="1" i="1" dirty="0"/>
          </a:p>
          <a:p>
            <a:r>
              <a:rPr lang="es-ES" sz="4200" b="1" i="1" dirty="0" err="1" smtClean="0"/>
              <a:t>Prestakuntza</a:t>
            </a:r>
            <a:r>
              <a:rPr lang="es-ES" sz="4200" b="1" i="1" dirty="0" smtClean="0"/>
              <a:t> </a:t>
            </a:r>
            <a:r>
              <a:rPr lang="es-ES" sz="4200" b="1" i="1" dirty="0" err="1"/>
              <a:t>honetako</a:t>
            </a:r>
            <a:r>
              <a:rPr lang="es-ES" sz="4200" b="1" i="1" dirty="0"/>
              <a:t> </a:t>
            </a:r>
            <a:r>
              <a:rPr lang="es-ES" sz="4200" b="1" i="1" dirty="0" err="1"/>
              <a:t>diziplina</a:t>
            </a:r>
            <a:r>
              <a:rPr lang="es-ES" sz="4200" b="1" i="1" dirty="0"/>
              <a:t> </a:t>
            </a:r>
            <a:r>
              <a:rPr lang="es-ES" sz="4200" b="1" i="1" dirty="0" err="1"/>
              <a:t>guztiek</a:t>
            </a:r>
            <a:r>
              <a:rPr lang="es-ES" sz="4200" b="1" i="1" dirty="0"/>
              <a:t> </a:t>
            </a:r>
            <a:r>
              <a:rPr lang="es-ES" sz="4200" b="1" i="1" dirty="0" err="1"/>
              <a:t>atal</a:t>
            </a:r>
            <a:r>
              <a:rPr lang="es-ES" sz="4200" b="1" i="1" dirty="0"/>
              <a:t> </a:t>
            </a:r>
            <a:r>
              <a:rPr lang="es-ES" sz="4200" b="1" i="1" dirty="0" err="1"/>
              <a:t>bat</a:t>
            </a:r>
            <a:r>
              <a:rPr lang="es-ES" sz="4200" b="1" i="1" dirty="0"/>
              <a:t> </a:t>
            </a:r>
            <a:r>
              <a:rPr lang="es-ES" sz="4200" b="1" i="1" dirty="0" err="1"/>
              <a:t>dute</a:t>
            </a:r>
            <a:r>
              <a:rPr lang="es-ES" sz="4200" b="1" i="1" dirty="0"/>
              <a:t> </a:t>
            </a:r>
            <a:r>
              <a:rPr lang="es-ES" sz="4200" b="1" i="1" dirty="0" err="1"/>
              <a:t>komunean</a:t>
            </a:r>
            <a:r>
              <a:rPr lang="es-ES" sz="4200" b="1" i="1" dirty="0"/>
              <a:t>, eta </a:t>
            </a:r>
            <a:r>
              <a:rPr lang="es-ES" sz="4200" b="1" i="1" dirty="0" err="1"/>
              <a:t>horrez</a:t>
            </a:r>
            <a:r>
              <a:rPr lang="es-ES" sz="4200" b="1" i="1" dirty="0"/>
              <a:t> </a:t>
            </a:r>
            <a:r>
              <a:rPr lang="es-ES" sz="4200" b="1" i="1" dirty="0" err="1"/>
              <a:t>gain</a:t>
            </a:r>
            <a:r>
              <a:rPr lang="es-ES" sz="4200" b="1" i="1" dirty="0"/>
              <a:t>, </a:t>
            </a:r>
            <a:r>
              <a:rPr lang="es-ES" sz="4200" b="1" i="1" dirty="0" err="1"/>
              <a:t>kirol</a:t>
            </a:r>
            <a:r>
              <a:rPr lang="es-ES" sz="4200" b="1" i="1" dirty="0"/>
              <a:t> </a:t>
            </a:r>
            <a:r>
              <a:rPr lang="es-ES" sz="4200" b="1" i="1" dirty="0" err="1"/>
              <a:t>espezialitate</a:t>
            </a:r>
            <a:r>
              <a:rPr lang="es-ES" sz="4200" b="1" i="1" dirty="0"/>
              <a:t> </a:t>
            </a:r>
            <a:r>
              <a:rPr lang="es-ES" sz="4200" b="1" i="1" dirty="0" err="1"/>
              <a:t>bakoitzak</a:t>
            </a:r>
            <a:r>
              <a:rPr lang="es-ES" sz="4200" b="1" i="1" dirty="0"/>
              <a:t> </a:t>
            </a:r>
            <a:r>
              <a:rPr lang="es-ES" sz="4200" b="1" i="1" dirty="0" err="1"/>
              <a:t>berariazko</a:t>
            </a:r>
            <a:r>
              <a:rPr lang="es-ES" sz="4200" b="1" i="1" dirty="0"/>
              <a:t> </a:t>
            </a:r>
            <a:r>
              <a:rPr lang="es-ES" sz="4200" b="1" i="1" dirty="0" err="1"/>
              <a:t>beste</a:t>
            </a:r>
            <a:r>
              <a:rPr lang="es-ES" sz="4200" b="1" i="1" dirty="0"/>
              <a:t> </a:t>
            </a:r>
            <a:r>
              <a:rPr lang="es-ES" sz="4200" b="1" i="1" dirty="0" err="1"/>
              <a:t>bat</a:t>
            </a:r>
            <a:r>
              <a:rPr lang="es-ES" sz="4200" b="1" i="1" dirty="0"/>
              <a:t> du: </a:t>
            </a:r>
            <a:endParaRPr lang="es-ES" sz="4200" b="1" i="1" dirty="0" smtClean="0"/>
          </a:p>
          <a:p>
            <a:endParaRPr lang="es-ES" sz="4200" b="1" i="1" dirty="0" smtClean="0"/>
          </a:p>
          <a:p>
            <a:pPr lvl="1"/>
            <a:r>
              <a:rPr lang="es-ES" sz="4200" b="1" i="1" dirty="0" err="1"/>
              <a:t>E</a:t>
            </a:r>
            <a:r>
              <a:rPr lang="es-ES" sz="4200" b="1" i="1" dirty="0" err="1" smtClean="0"/>
              <a:t>rdi</a:t>
            </a:r>
            <a:r>
              <a:rPr lang="es-ES" sz="4200" b="1" i="1" dirty="0" smtClean="0"/>
              <a:t> </a:t>
            </a:r>
            <a:r>
              <a:rPr lang="es-ES" sz="4200" b="1" i="1" dirty="0" err="1"/>
              <a:t>mailakoak</a:t>
            </a:r>
            <a:r>
              <a:rPr lang="es-ES" sz="4200" b="1" i="1" dirty="0"/>
              <a:t> </a:t>
            </a:r>
            <a:r>
              <a:rPr lang="es-ES" sz="4200" b="1" i="1" dirty="0" err="1"/>
              <a:t>bi</a:t>
            </a:r>
            <a:r>
              <a:rPr lang="es-ES" sz="4200" b="1" i="1" dirty="0"/>
              <a:t> </a:t>
            </a:r>
            <a:r>
              <a:rPr lang="es-ES" sz="4200" b="1" i="1" dirty="0" err="1"/>
              <a:t>ikasturte</a:t>
            </a:r>
            <a:r>
              <a:rPr lang="es-ES" sz="4200" b="1" i="1" dirty="0"/>
              <a:t> </a:t>
            </a:r>
            <a:r>
              <a:rPr lang="es-ES" sz="4200" b="1" i="1" dirty="0" err="1"/>
              <a:t>ditu</a:t>
            </a:r>
            <a:r>
              <a:rPr lang="es-ES" sz="4200" b="1" i="1" dirty="0"/>
              <a:t> eta </a:t>
            </a:r>
            <a:r>
              <a:rPr lang="es-ES" sz="4200" b="1" i="1" dirty="0" err="1"/>
              <a:t>erdi</a:t>
            </a:r>
            <a:r>
              <a:rPr lang="es-ES" sz="4200" b="1" i="1" dirty="0"/>
              <a:t> </a:t>
            </a:r>
            <a:r>
              <a:rPr lang="es-ES" sz="4200" b="1" i="1" dirty="0" err="1"/>
              <a:t>mailako</a:t>
            </a:r>
            <a:r>
              <a:rPr lang="es-ES" sz="4200" b="1" i="1" dirty="0"/>
              <a:t> Kirol </a:t>
            </a:r>
            <a:r>
              <a:rPr lang="es-ES" sz="4200" b="1" i="1" dirty="0" err="1"/>
              <a:t>Tekniko</a:t>
            </a:r>
            <a:r>
              <a:rPr lang="es-ES" sz="4200" b="1" i="1" dirty="0"/>
              <a:t> </a:t>
            </a:r>
            <a:r>
              <a:rPr lang="es-ES" sz="4200" b="1" i="1" dirty="0" err="1"/>
              <a:t>titulazioa</a:t>
            </a:r>
            <a:r>
              <a:rPr lang="es-ES" sz="4200" b="1" i="1" dirty="0"/>
              <a:t> </a:t>
            </a:r>
            <a:r>
              <a:rPr lang="es-ES" sz="4200" b="1" i="1" dirty="0" err="1"/>
              <a:t>eskuratzeko</a:t>
            </a:r>
            <a:r>
              <a:rPr lang="es-ES" sz="4200" b="1" i="1" dirty="0"/>
              <a:t> </a:t>
            </a:r>
            <a:r>
              <a:rPr lang="es-ES" sz="4200" b="1" i="1" dirty="0" err="1"/>
              <a:t>balio</a:t>
            </a:r>
            <a:r>
              <a:rPr lang="es-ES" sz="4200" b="1" i="1" dirty="0"/>
              <a:t> </a:t>
            </a:r>
            <a:r>
              <a:rPr lang="es-ES" sz="4200" b="1" i="1" dirty="0" smtClean="0"/>
              <a:t>du</a:t>
            </a:r>
            <a:r>
              <a:rPr lang="es-ES" sz="4200" b="1" i="1" dirty="0"/>
              <a:t>.</a:t>
            </a:r>
            <a:endParaRPr lang="es-ES" sz="4200" b="1" i="1" dirty="0" smtClean="0"/>
          </a:p>
          <a:p>
            <a:pPr lvl="1"/>
            <a:r>
              <a:rPr lang="es-ES" sz="4200" b="1" i="1" dirty="0" err="1"/>
              <a:t>G</a:t>
            </a:r>
            <a:r>
              <a:rPr lang="es-ES" sz="4200" b="1" i="1" dirty="0" err="1" smtClean="0"/>
              <a:t>oi</a:t>
            </a:r>
            <a:r>
              <a:rPr lang="es-ES" sz="4200" b="1" i="1" dirty="0" smtClean="0"/>
              <a:t> </a:t>
            </a:r>
            <a:r>
              <a:rPr lang="es-ES" sz="4200" b="1" i="1" dirty="0" err="1"/>
              <a:t>mailakoa</a:t>
            </a:r>
            <a:r>
              <a:rPr lang="es-ES" sz="4200" b="1" i="1" dirty="0"/>
              <a:t>, </a:t>
            </a:r>
            <a:r>
              <a:rPr lang="es-ES" sz="4200" b="1" i="1" dirty="0" err="1"/>
              <a:t>berriz</a:t>
            </a:r>
            <a:r>
              <a:rPr lang="es-ES" sz="4200" b="1" i="1" dirty="0"/>
              <a:t>, </a:t>
            </a:r>
            <a:r>
              <a:rPr lang="es-ES" sz="4200" b="1" i="1" dirty="0" err="1"/>
              <a:t>ikasturte</a:t>
            </a:r>
            <a:r>
              <a:rPr lang="es-ES" sz="4200" b="1" i="1" dirty="0"/>
              <a:t> </a:t>
            </a:r>
            <a:r>
              <a:rPr lang="es-ES" sz="4200" b="1" i="1" dirty="0" err="1"/>
              <a:t>bakarrekoa</a:t>
            </a:r>
            <a:r>
              <a:rPr lang="es-ES" sz="4200" b="1" i="1" dirty="0"/>
              <a:t> da eta </a:t>
            </a:r>
            <a:r>
              <a:rPr lang="es-ES" sz="4200" b="1" i="1" dirty="0" err="1"/>
              <a:t>bukatutakoan</a:t>
            </a:r>
            <a:r>
              <a:rPr lang="es-ES" sz="4200" b="1" i="1" dirty="0"/>
              <a:t> </a:t>
            </a:r>
            <a:r>
              <a:rPr lang="es-ES" sz="4200" b="1" i="1" dirty="0" err="1"/>
              <a:t>goi</a:t>
            </a:r>
            <a:r>
              <a:rPr lang="es-ES" sz="4200" b="1" i="1" dirty="0"/>
              <a:t> </a:t>
            </a:r>
            <a:r>
              <a:rPr lang="es-ES" sz="4200" b="1" i="1" dirty="0" err="1"/>
              <a:t>mailako</a:t>
            </a:r>
            <a:r>
              <a:rPr lang="es-ES" sz="4200" b="1" i="1" dirty="0"/>
              <a:t> Kirol </a:t>
            </a:r>
            <a:r>
              <a:rPr lang="es-ES" sz="4200" b="1" i="1" dirty="0" err="1"/>
              <a:t>Tekniko</a:t>
            </a:r>
            <a:r>
              <a:rPr lang="es-ES" sz="4200" b="1" i="1" dirty="0"/>
              <a:t> </a:t>
            </a:r>
            <a:r>
              <a:rPr lang="es-ES" sz="4200" b="1" i="1" dirty="0" err="1"/>
              <a:t>titulazioa</a:t>
            </a:r>
            <a:r>
              <a:rPr lang="es-ES" sz="4200" b="1" i="1" dirty="0"/>
              <a:t> </a:t>
            </a:r>
            <a:r>
              <a:rPr lang="es-ES" sz="4200" b="1" i="1" dirty="0" err="1"/>
              <a:t>izango</a:t>
            </a:r>
            <a:r>
              <a:rPr lang="es-ES" sz="4200" b="1" i="1" dirty="0"/>
              <a:t> </a:t>
            </a:r>
            <a:r>
              <a:rPr lang="es-ES" sz="4200" b="1" i="1" dirty="0" err="1"/>
              <a:t>duzu</a:t>
            </a:r>
            <a:r>
              <a:rPr lang="es-ES" sz="4200" b="1" i="1" dirty="0" smtClean="0"/>
              <a:t>.</a:t>
            </a:r>
          </a:p>
          <a:p>
            <a:pPr lvl="1"/>
            <a:endParaRPr lang="es-ES" sz="4200" b="1" i="1" dirty="0"/>
          </a:p>
          <a:p>
            <a:r>
              <a:rPr lang="es-ES" sz="4200" b="1" i="1" dirty="0" smtClean="0"/>
              <a:t> </a:t>
            </a:r>
            <a:r>
              <a:rPr lang="es-ES" sz="4200" b="1" i="1" dirty="0" err="1"/>
              <a:t>Kirolene</a:t>
            </a:r>
            <a:r>
              <a:rPr lang="es-ES" sz="4200" b="1" i="1" dirty="0"/>
              <a:t/>
            </a:r>
            <a:br>
              <a:rPr lang="es-ES" sz="4200" b="1" i="1" dirty="0"/>
            </a:br>
            <a:r>
              <a:rPr lang="es-ES" sz="4200" b="1" i="1" dirty="0" err="1"/>
              <a:t>Telefonoa</a:t>
            </a:r>
            <a:r>
              <a:rPr lang="es-ES" sz="4200" b="1" i="1" dirty="0"/>
              <a:t>: 946550743</a:t>
            </a:r>
            <a:br>
              <a:rPr lang="es-ES" sz="4200" b="1" i="1" dirty="0"/>
            </a:br>
            <a:r>
              <a:rPr lang="es-ES" sz="4200" b="1" i="1" u="sng" dirty="0">
                <a:hlinkClick r:id="rId2" tooltip="info@kirolene.net"/>
              </a:rPr>
              <a:t>info@kirolene.net</a:t>
            </a:r>
            <a:endParaRPr lang="es-ES" sz="4200" b="1" i="1" dirty="0"/>
          </a:p>
          <a:p>
            <a:pPr marL="0" indent="0">
              <a:buNone/>
            </a:pPr>
            <a:r>
              <a:rPr lang="es-ES" sz="4200" b="1" dirty="0"/>
              <a:t> </a:t>
            </a:r>
          </a:p>
          <a:p>
            <a:endParaRPr lang="es-ES" dirty="0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328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b="1" i="1" dirty="0" smtClean="0">
                <a:solidFill>
                  <a:srgbClr val="C00000"/>
                </a:solidFill>
              </a:rPr>
              <a:t>ARAUBIDE BEREZIKO IRAKASKUNTZA</a:t>
            </a:r>
            <a:br>
              <a:rPr lang="es-ES" sz="4000" b="1" i="1" dirty="0" smtClean="0">
                <a:solidFill>
                  <a:srgbClr val="C00000"/>
                </a:solidFill>
              </a:rPr>
            </a:br>
            <a:r>
              <a:rPr lang="es-ES" sz="3600" b="1" i="1" dirty="0" err="1" smtClean="0">
                <a:solidFill>
                  <a:srgbClr val="002060"/>
                </a:solidFill>
              </a:rPr>
              <a:t>Musika</a:t>
            </a:r>
            <a:r>
              <a:rPr lang="es-ES" sz="3600" b="1" i="1" dirty="0" smtClean="0">
                <a:solidFill>
                  <a:srgbClr val="002060"/>
                </a:solidFill>
              </a:rPr>
              <a:t> eta </a:t>
            </a:r>
            <a:r>
              <a:rPr lang="es-ES" sz="3600" b="1" i="1" dirty="0" err="1">
                <a:solidFill>
                  <a:srgbClr val="002060"/>
                </a:solidFill>
              </a:rPr>
              <a:t>D</a:t>
            </a:r>
            <a:r>
              <a:rPr lang="es-ES" sz="3600" b="1" i="1" dirty="0" err="1" smtClean="0">
                <a:solidFill>
                  <a:srgbClr val="002060"/>
                </a:solidFill>
              </a:rPr>
              <a:t>antza</a:t>
            </a:r>
            <a:r>
              <a:rPr lang="es-ES" sz="3600" b="1" i="1" dirty="0" smtClean="0">
                <a:solidFill>
                  <a:srgbClr val="002060"/>
                </a:solidFill>
              </a:rPr>
              <a:t> </a:t>
            </a:r>
            <a:r>
              <a:rPr lang="es-ES" sz="3600" b="1" i="1" dirty="0" err="1" smtClean="0">
                <a:solidFill>
                  <a:srgbClr val="002060"/>
                </a:solidFill>
              </a:rPr>
              <a:t>Irakaskuntza</a:t>
            </a:r>
            <a:r>
              <a:rPr lang="es-ES" sz="3600" b="1" i="1" dirty="0" smtClean="0">
                <a:solidFill>
                  <a:srgbClr val="002060"/>
                </a:solidFill>
              </a:rPr>
              <a:t> </a:t>
            </a:r>
            <a:r>
              <a:rPr lang="es-ES" sz="3600" b="1" i="1" dirty="0" err="1" smtClean="0">
                <a:solidFill>
                  <a:srgbClr val="002060"/>
                </a:solidFill>
              </a:rPr>
              <a:t>Artistikoak</a:t>
            </a:r>
            <a:endParaRPr lang="es-ES" sz="3600" b="1" i="1" dirty="0">
              <a:solidFill>
                <a:srgbClr val="002060"/>
              </a:solidFill>
            </a:endParaRPr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ES" altLang="es-ES" sz="2400" b="1" i="1" dirty="0" err="1"/>
              <a:t>I</a:t>
            </a:r>
            <a:r>
              <a:rPr lang="es-ES" altLang="es-ES" sz="2400" b="1" i="1" dirty="0" err="1" smtClean="0"/>
              <a:t>kasle</a:t>
            </a:r>
            <a:r>
              <a:rPr lang="es-ES" altLang="es-ES" sz="2400" b="1" i="1" dirty="0" smtClean="0"/>
              <a:t> </a:t>
            </a:r>
            <a:r>
              <a:rPr lang="es-ES" altLang="es-ES" sz="2400" b="1" i="1" dirty="0" err="1" smtClean="0"/>
              <a:t>bakoitzaren</a:t>
            </a:r>
            <a:r>
              <a:rPr lang="es-ES" altLang="es-ES" sz="2400" b="1" i="1" dirty="0" smtClean="0"/>
              <a:t> </a:t>
            </a:r>
            <a:r>
              <a:rPr lang="es-ES" altLang="es-ES" sz="2400" b="1" i="1" dirty="0" err="1" smtClean="0"/>
              <a:t>igurikapenen</a:t>
            </a:r>
            <a:r>
              <a:rPr lang="es-ES" altLang="es-ES" sz="2400" b="1" i="1" dirty="0" smtClean="0"/>
              <a:t> eta interesen </a:t>
            </a:r>
            <a:r>
              <a:rPr lang="es-ES" altLang="es-ES" sz="2400" b="1" i="1" dirty="0" err="1" smtClean="0"/>
              <a:t>arabera</a:t>
            </a:r>
            <a:r>
              <a:rPr lang="es-ES" altLang="es-ES" sz="2400" b="1" i="1" dirty="0" smtClean="0"/>
              <a:t>, </a:t>
            </a:r>
            <a:r>
              <a:rPr lang="es-ES" altLang="es-ES" sz="2400" b="1" i="1" dirty="0" err="1" smtClean="0"/>
              <a:t>kontserbatorioetan</a:t>
            </a:r>
            <a:r>
              <a:rPr lang="es-ES" altLang="es-ES" sz="2400" b="1" i="1" dirty="0" smtClean="0"/>
              <a:t>, </a:t>
            </a:r>
            <a:r>
              <a:rPr lang="es-ES" altLang="es-ES" sz="2400" b="1" i="1" dirty="0" err="1" smtClean="0"/>
              <a:t>zentro</a:t>
            </a:r>
            <a:r>
              <a:rPr lang="es-ES" altLang="es-ES" sz="2400" b="1" i="1" dirty="0" smtClean="0"/>
              <a:t> </a:t>
            </a:r>
            <a:r>
              <a:rPr lang="es-ES" altLang="es-ES" sz="2400" b="1" i="1" dirty="0" err="1" smtClean="0"/>
              <a:t>baimenduetan</a:t>
            </a:r>
            <a:r>
              <a:rPr lang="es-ES" altLang="es-ES" sz="2400" b="1" i="1" dirty="0" smtClean="0"/>
              <a:t> (</a:t>
            </a:r>
            <a:r>
              <a:rPr lang="es-ES" altLang="es-ES" sz="2400" b="1" i="1" dirty="0" err="1" smtClean="0"/>
              <a:t>irakaskuntza</a:t>
            </a:r>
            <a:r>
              <a:rPr lang="es-ES" altLang="es-ES" sz="2400" b="1" i="1" dirty="0" smtClean="0"/>
              <a:t> </a:t>
            </a:r>
            <a:r>
              <a:rPr lang="es-ES" altLang="es-ES" sz="2400" b="1" i="1" dirty="0" err="1" smtClean="0"/>
              <a:t>arautua</a:t>
            </a:r>
            <a:r>
              <a:rPr lang="es-ES" altLang="es-ES" sz="2400" b="1" i="1" dirty="0" smtClean="0"/>
              <a:t>) </a:t>
            </a:r>
            <a:r>
              <a:rPr lang="es-ES" altLang="es-ES" sz="2400" b="1" i="1" dirty="0" err="1" smtClean="0"/>
              <a:t>edo</a:t>
            </a:r>
            <a:r>
              <a:rPr lang="es-ES" altLang="es-ES" sz="2400" b="1" i="1" dirty="0" smtClean="0"/>
              <a:t> </a:t>
            </a:r>
            <a:r>
              <a:rPr lang="es-ES" altLang="es-ES" sz="2400" b="1" i="1" dirty="0" err="1" smtClean="0"/>
              <a:t>musika-eskoletan</a:t>
            </a:r>
            <a:r>
              <a:rPr lang="es-ES" altLang="es-ES" sz="2400" b="1" i="1" dirty="0" smtClean="0"/>
              <a:t> (</a:t>
            </a:r>
            <a:r>
              <a:rPr lang="es-ES" altLang="es-ES" sz="2400" b="1" i="1" dirty="0" err="1" smtClean="0"/>
              <a:t>arautu</a:t>
            </a:r>
            <a:r>
              <a:rPr lang="es-ES" altLang="es-ES" sz="2400" b="1" i="1" dirty="0" smtClean="0"/>
              <a:t> </a:t>
            </a:r>
            <a:r>
              <a:rPr lang="es-ES" altLang="es-ES" sz="2400" b="1" i="1" dirty="0" err="1" smtClean="0"/>
              <a:t>gabeko</a:t>
            </a:r>
            <a:r>
              <a:rPr lang="es-ES" altLang="es-ES" sz="2400" b="1" i="1" dirty="0" smtClean="0"/>
              <a:t> </a:t>
            </a:r>
            <a:r>
              <a:rPr lang="es-ES" altLang="es-ES" sz="2400" b="1" i="1" dirty="0" err="1" smtClean="0"/>
              <a:t>irakaskuntza</a:t>
            </a:r>
            <a:r>
              <a:rPr lang="es-ES" altLang="es-ES" sz="2400" b="1" i="1" dirty="0" smtClean="0"/>
              <a:t>) </a:t>
            </a:r>
            <a:r>
              <a:rPr lang="es-ES" altLang="es-ES" sz="2400" b="1" i="1" dirty="0" err="1" smtClean="0"/>
              <a:t>egin</a:t>
            </a:r>
            <a:r>
              <a:rPr lang="es-ES" altLang="es-ES" sz="2400" b="1" i="1" dirty="0" smtClean="0"/>
              <a:t> </a:t>
            </a:r>
            <a:r>
              <a:rPr lang="es-ES" altLang="es-ES" sz="2400" b="1" i="1" dirty="0" err="1" smtClean="0"/>
              <a:t>daitezke</a:t>
            </a:r>
            <a:r>
              <a:rPr lang="es-ES" altLang="es-ES" sz="2400" b="1" i="1" dirty="0" smtClean="0"/>
              <a:t>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s-ES" altLang="es-ES" sz="2400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47224"/>
              </p:ext>
            </p:extLst>
          </p:nvPr>
        </p:nvGraphicFramePr>
        <p:xfrm>
          <a:off x="827088" y="3429000"/>
          <a:ext cx="7561262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s-ES" sz="1800" dirty="0" smtClean="0"/>
                        <a:t>KONTSERBATORIOAK ETA</a:t>
                      </a:r>
                    </a:p>
                    <a:p>
                      <a:pPr algn="ctr">
                        <a:buNone/>
                      </a:pPr>
                      <a:r>
                        <a:rPr lang="es-ES" sz="1800" dirty="0" smtClean="0"/>
                        <a:t>ZENTRO BAIMENDUAK </a:t>
                      </a:r>
                    </a:p>
                    <a:p>
                      <a:pPr algn="ctr"/>
                      <a:endParaRPr lang="es-ES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MUSIKA-ESKOLAK </a:t>
                      </a:r>
                    </a:p>
                    <a:p>
                      <a:pPr algn="ctr"/>
                      <a:endParaRPr lang="es-ES" dirty="0"/>
                    </a:p>
                  </a:txBody>
                  <a:tcPr marL="91445" marR="914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err="1" smtClean="0"/>
                        <a:t>Irakaskuntza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arautua</a:t>
                      </a:r>
                      <a:endParaRPr lang="es-ES" b="1" dirty="0" smtClean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s-ES" b="1" dirty="0" err="1" smtClean="0"/>
                        <a:t>Arautu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gabeko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irakaskuntza</a:t>
                      </a:r>
                      <a:r>
                        <a:rPr lang="es-ES" b="1" dirty="0" smtClean="0"/>
                        <a:t> </a:t>
                      </a:r>
                      <a:endParaRPr lang="es-ES" b="1" dirty="0"/>
                    </a:p>
                  </a:txBody>
                  <a:tcPr marL="91445" marR="914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err="1" smtClean="0"/>
                        <a:t>Profesionalen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prestakuntza</a:t>
                      </a:r>
                      <a:endParaRPr lang="es-ES" b="1" dirty="0" smtClean="0"/>
                    </a:p>
                    <a:p>
                      <a:endParaRPr lang="es-ES" b="1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s-ES" b="1" dirty="0" err="1" smtClean="0"/>
                        <a:t>Zaleak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prestatzea</a:t>
                      </a:r>
                      <a:r>
                        <a:rPr lang="es-ES" b="1" dirty="0" smtClean="0"/>
                        <a:t> eta </a:t>
                      </a:r>
                      <a:r>
                        <a:rPr lang="es-ES" b="1" dirty="0" err="1" smtClean="0"/>
                        <a:t>bokazioak</a:t>
                      </a:r>
                      <a:r>
                        <a:rPr lang="es-ES" b="1" dirty="0" smtClean="0"/>
                        <a:t> eta </a:t>
                      </a:r>
                      <a:r>
                        <a:rPr lang="es-ES" b="1" dirty="0" err="1" smtClean="0"/>
                        <a:t>gaitasunak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antzematea</a:t>
                      </a:r>
                      <a:r>
                        <a:rPr lang="es-ES" b="1" dirty="0" smtClean="0"/>
                        <a:t> </a:t>
                      </a:r>
                      <a:endParaRPr lang="es-ES" b="1" dirty="0"/>
                    </a:p>
                  </a:txBody>
                  <a:tcPr marL="91445" marR="9144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err="1" smtClean="0"/>
                        <a:t>Titulu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akademiko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profesionala</a:t>
                      </a:r>
                      <a:r>
                        <a:rPr lang="es-ES" b="1" dirty="0" smtClean="0"/>
                        <a:t> </a:t>
                      </a:r>
                      <a:endParaRPr lang="es-ES" b="1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err="1" smtClean="0"/>
                        <a:t>Diplomak</a:t>
                      </a:r>
                      <a:r>
                        <a:rPr lang="es-ES" b="1" dirty="0" smtClean="0"/>
                        <a:t>, </a:t>
                      </a:r>
                      <a:r>
                        <a:rPr lang="es-ES" b="1" dirty="0" err="1" smtClean="0"/>
                        <a:t>ziurtagiriak</a:t>
                      </a:r>
                      <a:endParaRPr lang="es-ES" b="1" dirty="0" smtClean="0"/>
                    </a:p>
                    <a:p>
                      <a:endParaRPr lang="es-ES" b="1" dirty="0"/>
                    </a:p>
                  </a:txBody>
                  <a:tcPr marL="91445" marR="9144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4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ES" b="1" i="1" dirty="0">
                <a:solidFill>
                  <a:srgbClr val="C00000"/>
                </a:solidFill>
              </a:rPr>
              <a:t>ARAUBIDE BEREZIKO </a:t>
            </a:r>
            <a:r>
              <a:rPr lang="es-ES" b="1" i="1" dirty="0" smtClean="0">
                <a:solidFill>
                  <a:srgbClr val="C00000"/>
                </a:solidFill>
              </a:rPr>
              <a:t>IRAKASKUNTZAK</a:t>
            </a:r>
            <a:r>
              <a:rPr lang="es-ES" b="1" i="1" dirty="0">
                <a:solidFill>
                  <a:srgbClr val="C00000"/>
                </a:solidFill>
              </a:rPr>
              <a:t/>
            </a:r>
            <a:br>
              <a:rPr lang="es-ES" b="1" i="1" dirty="0">
                <a:solidFill>
                  <a:srgbClr val="C00000"/>
                </a:solidFill>
              </a:rPr>
            </a:br>
            <a:r>
              <a:rPr lang="es-ES" sz="3600" b="1" i="1" dirty="0" err="1">
                <a:solidFill>
                  <a:srgbClr val="002060"/>
                </a:solidFill>
              </a:rPr>
              <a:t>Musika</a:t>
            </a:r>
            <a:r>
              <a:rPr lang="es-ES" sz="3600" b="1" i="1" dirty="0">
                <a:solidFill>
                  <a:srgbClr val="002060"/>
                </a:solidFill>
              </a:rPr>
              <a:t> eta </a:t>
            </a:r>
            <a:r>
              <a:rPr lang="es-ES" sz="3600" b="1" i="1" dirty="0" err="1">
                <a:solidFill>
                  <a:srgbClr val="002060"/>
                </a:solidFill>
              </a:rPr>
              <a:t>Dantza</a:t>
            </a:r>
            <a:r>
              <a:rPr lang="es-ES" sz="3600" b="1" i="1" dirty="0">
                <a:solidFill>
                  <a:srgbClr val="002060"/>
                </a:solidFill>
              </a:rPr>
              <a:t> </a:t>
            </a:r>
            <a:r>
              <a:rPr lang="es-ES" sz="3600" b="1" i="1" dirty="0" err="1">
                <a:solidFill>
                  <a:srgbClr val="002060"/>
                </a:solidFill>
              </a:rPr>
              <a:t>Irakaskuntza</a:t>
            </a:r>
            <a:r>
              <a:rPr lang="es-ES" sz="3600" b="1" i="1" dirty="0">
                <a:solidFill>
                  <a:srgbClr val="002060"/>
                </a:solidFill>
              </a:rPr>
              <a:t> </a:t>
            </a:r>
            <a:r>
              <a:rPr lang="es-ES" sz="3600" b="1" i="1" dirty="0" err="1" smtClean="0">
                <a:solidFill>
                  <a:srgbClr val="002060"/>
                </a:solidFill>
              </a:rPr>
              <a:t>Artistikoak</a:t>
            </a:r>
            <a:endParaRPr lang="es-ES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507412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9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IRAKASKUNTZA</a:t>
                      </a:r>
                      <a:endParaRPr lang="es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IKASTURTEAK</a:t>
                      </a:r>
                      <a:endParaRPr lang="es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TITULAZIOA</a:t>
                      </a:r>
                      <a:endParaRPr lang="es-E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OINARRIZKOA </a:t>
                      </a:r>
                      <a:endParaRPr lang="es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 </a:t>
                      </a:r>
                      <a:r>
                        <a:rPr lang="es-ES" dirty="0" err="1" smtClean="0"/>
                        <a:t>ikasturte</a:t>
                      </a:r>
                      <a:r>
                        <a:rPr lang="es-ES" dirty="0" smtClean="0"/>
                        <a:t> </a:t>
                      </a:r>
                      <a:endParaRPr lang="es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Ziurtagiria</a:t>
                      </a:r>
                      <a:endParaRPr lang="es-E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LANBIDE ARLOKOA</a:t>
                      </a:r>
                      <a:endParaRPr lang="es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 </a:t>
                      </a:r>
                      <a:r>
                        <a:rPr lang="es-ES" dirty="0" err="1" smtClean="0"/>
                        <a:t>ikasturteko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gradu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bat</a:t>
                      </a:r>
                      <a:r>
                        <a:rPr lang="es-ES" dirty="0" smtClean="0"/>
                        <a:t> </a:t>
                      </a:r>
                      <a:endParaRPr lang="es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Kasuan kasuko irakaskuntzaren titulu profesionala</a:t>
                      </a:r>
                      <a:endParaRPr lang="es-E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GOI-MAILAKO </a:t>
                      </a:r>
                    </a:p>
                    <a:p>
                      <a:r>
                        <a:rPr lang="es-ES" dirty="0" smtClean="0"/>
                        <a:t>IKASKETAK</a:t>
                      </a:r>
                      <a:endParaRPr lang="es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Alda daitekeen </a:t>
                      </a:r>
                    </a:p>
                    <a:p>
                      <a:r>
                        <a:rPr lang="nn-NO" dirty="0" smtClean="0"/>
                        <a:t>iraupeneko ziklo bat</a:t>
                      </a:r>
                      <a:endParaRPr lang="es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Goi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Mailako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Musika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edo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Dantza</a:t>
                      </a:r>
                      <a:r>
                        <a:rPr lang="es-ES" dirty="0" smtClean="0"/>
                        <a:t> </a:t>
                      </a:r>
                    </a:p>
                    <a:p>
                      <a:r>
                        <a:rPr lang="es-ES" dirty="0" err="1" smtClean="0"/>
                        <a:t>Titulua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kasuan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kasuko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espezialitatean</a:t>
                      </a:r>
                      <a:r>
                        <a:rPr lang="es-ES" dirty="0" smtClean="0"/>
                        <a:t> (</a:t>
                      </a:r>
                      <a:r>
                        <a:rPr lang="es-ES" dirty="0" err="1" smtClean="0"/>
                        <a:t>unibertsitate-lizentziaturaren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baliokidea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ondorio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guztietarako</a:t>
                      </a:r>
                      <a:r>
                        <a:rPr lang="es-ES" dirty="0" smtClean="0"/>
                        <a:t>)</a:t>
                      </a:r>
                      <a:endParaRPr lang="es-E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23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 PLASTIKOAK ETA DISEINUA</a:t>
            </a:r>
            <a:endParaRPr lang="es-E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0" y="1557338"/>
            <a:ext cx="8686800" cy="4525962"/>
          </a:xfrm>
        </p:spPr>
        <p:txBody>
          <a:bodyPr/>
          <a:lstStyle/>
          <a:p>
            <a:pPr eaLnBrk="1" hangingPunct="1"/>
            <a:endParaRPr lang="es-ES" altLang="es-ES" dirty="0" smtClean="0"/>
          </a:p>
          <a:p>
            <a:pPr eaLnBrk="1" hangingPunct="1"/>
            <a:endParaRPr lang="es-ES" altLang="es-ES" dirty="0" smtClean="0"/>
          </a:p>
          <a:p>
            <a:pPr eaLnBrk="1" hangingPunct="1"/>
            <a:endParaRPr lang="es-ES" altLang="es-ES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971550" y="1628775"/>
          <a:ext cx="7200900" cy="3679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23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MAILA 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ESKATUTAKO BALDINTZA</a:t>
                      </a:r>
                      <a:r>
                        <a:rPr lang="es-ES" sz="1800" dirty="0" smtClean="0"/>
                        <a:t> 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PROBA</a:t>
                      </a:r>
                      <a:r>
                        <a:rPr lang="es-ES" sz="1800" dirty="0" smtClean="0"/>
                        <a:t>  </a:t>
                      </a:r>
                      <a:r>
                        <a:rPr lang="ru-RU" sz="1800" dirty="0" smtClean="0"/>
                        <a:t>AKADEMIKOAK</a:t>
                      </a:r>
                      <a:endParaRPr lang="es-ES" sz="1800" dirty="0" smtClean="0"/>
                    </a:p>
                    <a:p>
                      <a:endParaRPr lang="es-ES" sz="1800" dirty="0"/>
                    </a:p>
                  </a:txBody>
                  <a:tcPr marL="91441" marR="91441"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88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Erdi-mailako zikloak 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 smtClean="0"/>
                        <a:t>Bigarren Mailako graduatu-titulua edo</a:t>
                      </a:r>
                      <a:r>
                        <a:rPr lang="es-ES" sz="1800" baseline="0" dirty="0" smtClean="0"/>
                        <a:t> </a:t>
                      </a:r>
                      <a:r>
                        <a:rPr lang="ru-RU" sz="1800" dirty="0" smtClean="0"/>
                        <a:t>baliokidetzat jotako beste bat 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Proba</a:t>
                      </a:r>
                      <a:r>
                        <a:rPr lang="es-ES" sz="1800" baseline="0" dirty="0" smtClean="0"/>
                        <a:t> </a:t>
                      </a:r>
                      <a:r>
                        <a:rPr lang="es-ES" sz="1800" baseline="0" dirty="0" err="1" smtClean="0"/>
                        <a:t>espezifikoa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7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Goi-mailako zikloak 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Batxilergo-titulua edo baliokideren bat 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PROBA</a:t>
                      </a:r>
                      <a:endParaRPr lang="es-ES" sz="1800" dirty="0" smtClean="0"/>
                    </a:p>
                    <a:p>
                      <a:r>
                        <a:rPr lang="ru-RU" sz="1800" dirty="0" smtClean="0"/>
                        <a:t>ESPEZIFIKOA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3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Goi-mailako diseinu</a:t>
                      </a:r>
                      <a:r>
                        <a:rPr lang="es-ES" sz="1800" dirty="0" smtClean="0"/>
                        <a:t>-</a:t>
                      </a:r>
                      <a:r>
                        <a:rPr lang="es-ES" sz="1800" dirty="0" err="1" smtClean="0"/>
                        <a:t>ikasketak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Batxilergo-titulua edo baliokideren bat </a:t>
                      </a:r>
                      <a:endParaRPr lang="es-ES" sz="1800" dirty="0"/>
                    </a:p>
                  </a:txBody>
                  <a:tcPr marL="91441" marR="9144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PROBA</a:t>
                      </a:r>
                      <a:endParaRPr lang="es-ES" sz="1800" dirty="0" smtClean="0"/>
                    </a:p>
                    <a:p>
                      <a:r>
                        <a:rPr lang="ru-RU" sz="1800" dirty="0" smtClean="0"/>
                        <a:t>ESPEZIFIKOA</a:t>
                      </a:r>
                      <a:endParaRPr lang="es-ES" sz="1800" dirty="0" smtClean="0"/>
                    </a:p>
                    <a:p>
                      <a:endParaRPr lang="es-ES" sz="1800" dirty="0"/>
                    </a:p>
                  </a:txBody>
                  <a:tcPr marL="91441" marR="91441"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8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1495650" y="202900"/>
            <a:ext cx="7641300" cy="60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2800" b="1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Hezkuntza sistemaren antolaketa</a:t>
            </a:r>
          </a:p>
        </p:txBody>
      </p:sp>
      <p:grpSp>
        <p:nvGrpSpPr>
          <p:cNvPr id="2" name="Shape 290"/>
          <p:cNvGrpSpPr/>
          <p:nvPr/>
        </p:nvGrpSpPr>
        <p:grpSpPr>
          <a:xfrm>
            <a:off x="635790" y="219509"/>
            <a:ext cx="6328027" cy="1699533"/>
            <a:chOff x="563" y="521"/>
            <a:chExt cx="6081133" cy="1482237"/>
          </a:xfrm>
        </p:grpSpPr>
        <p:pic>
          <p:nvPicPr>
            <p:cNvPr id="291" name="Shape 291"/>
            <p:cNvPicPr preferRelativeResize="0"/>
            <p:nvPr/>
          </p:nvPicPr>
          <p:blipFill rotWithShape="1">
            <a:blip r:embed="rId4">
              <a:alphaModFix amt="62000"/>
            </a:blip>
            <a:srcRect/>
            <a:stretch/>
          </p:blipFill>
          <p:spPr>
            <a:xfrm>
              <a:off x="563" y="521"/>
              <a:ext cx="3299" cy="298"/>
            </a:xfrm>
            <a:prstGeom prst="rect">
              <a:avLst/>
            </a:prstGeom>
            <a:solidFill>
              <a:srgbClr val="E4A394">
                <a:alpha val="61176"/>
              </a:srgbClr>
            </a:solidFill>
            <a:ln>
              <a:noFill/>
            </a:ln>
          </p:spPr>
        </p:pic>
        <p:sp>
          <p:nvSpPr>
            <p:cNvPr id="292" name="Shape 292"/>
            <p:cNvSpPr txBox="1"/>
            <p:nvPr/>
          </p:nvSpPr>
          <p:spPr>
            <a:xfrm>
              <a:off x="530796" y="703658"/>
              <a:ext cx="5550900" cy="779100"/>
            </a:xfrm>
            <a:prstGeom prst="rect">
              <a:avLst/>
            </a:prstGeom>
            <a:solidFill>
              <a:srgbClr val="E4A394">
                <a:alpha val="61176"/>
              </a:srgbClr>
            </a:solidFill>
            <a:ln>
              <a:noFill/>
            </a:ln>
          </p:spPr>
          <p:txBody>
            <a:bodyPr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400">
                  <a:solidFill>
                    <a:schemeClr val="dk1"/>
                  </a:solidFill>
                </a:rPr>
                <a:t>                     </a:t>
              </a:r>
              <a:r>
                <a:rPr lang="en-US" sz="2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Unibertsitatea</a:t>
              </a:r>
            </a:p>
          </p:txBody>
        </p:sp>
      </p:grpSp>
      <p:sp>
        <p:nvSpPr>
          <p:cNvPr id="293" name="Shape 293"/>
          <p:cNvSpPr txBox="1"/>
          <p:nvPr/>
        </p:nvSpPr>
        <p:spPr>
          <a:xfrm>
            <a:off x="2849075" y="4614400"/>
            <a:ext cx="2512500" cy="954300"/>
          </a:xfrm>
          <a:prstGeom prst="rect">
            <a:avLst/>
          </a:prstGeom>
          <a:solidFill>
            <a:srgbClr val="198989">
              <a:alpha val="46666"/>
            </a:srgbClr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Batxilergoa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4338575" y="2743900"/>
            <a:ext cx="2743200" cy="9771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Goi-mailako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Lanbide Heziketa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7111775" y="5029300"/>
            <a:ext cx="1813500" cy="30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Unibertsitatean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sartzeko ebaluazioa</a:t>
            </a:r>
          </a:p>
        </p:txBody>
      </p:sp>
      <p:cxnSp>
        <p:nvCxnSpPr>
          <p:cNvPr id="296" name="Shape 296"/>
          <p:cNvCxnSpPr>
            <a:stCxn id="294" idx="0"/>
          </p:cNvCxnSpPr>
          <p:nvPr/>
        </p:nvCxnSpPr>
        <p:spPr>
          <a:xfrm rot="10800000">
            <a:off x="5698475" y="1789600"/>
            <a:ext cx="11700" cy="95430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"/>
            <a:headEnd type="none" w="med" len="med"/>
            <a:tailEnd type="triangle" w="lg" len="lg"/>
          </a:ln>
        </p:spPr>
      </p:cxnSp>
      <p:cxnSp>
        <p:nvCxnSpPr>
          <p:cNvPr id="297" name="Shape 297"/>
          <p:cNvCxnSpPr>
            <a:stCxn id="293" idx="0"/>
            <a:endCxn id="294" idx="2"/>
          </p:cNvCxnSpPr>
          <p:nvPr/>
        </p:nvCxnSpPr>
        <p:spPr>
          <a:xfrm rot="10800000" flipH="1">
            <a:off x="4105325" y="3721000"/>
            <a:ext cx="1605000" cy="89340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"/>
            <a:headEnd type="none" w="med" len="med"/>
            <a:tailEnd type="triangle" w="lg" len="lg"/>
          </a:ln>
        </p:spPr>
      </p:cxnSp>
      <p:sp>
        <p:nvSpPr>
          <p:cNvPr id="298" name="Shape 298"/>
          <p:cNvSpPr txBox="1"/>
          <p:nvPr/>
        </p:nvSpPr>
        <p:spPr>
          <a:xfrm>
            <a:off x="2849069" y="2220553"/>
            <a:ext cx="1149900" cy="30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ebaluazioa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7864475" y="1700210"/>
            <a:ext cx="3081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Shape 300"/>
          <p:cNvGrpSpPr/>
          <p:nvPr/>
        </p:nvGrpSpPr>
        <p:grpSpPr>
          <a:xfrm>
            <a:off x="4950" y="567"/>
            <a:ext cx="8752325" cy="4374708"/>
            <a:chOff x="4950" y="567"/>
            <a:chExt cx="8752325" cy="4374708"/>
          </a:xfrm>
        </p:grpSpPr>
        <p:pic>
          <p:nvPicPr>
            <p:cNvPr id="301" name="Shape 30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950" y="567"/>
              <a:ext cx="298" cy="20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2" name="Shape 302"/>
            <p:cNvSpPr txBox="1"/>
            <p:nvPr/>
          </p:nvSpPr>
          <p:spPr>
            <a:xfrm rot="5400000">
              <a:off x="6688475" y="2306475"/>
              <a:ext cx="3466200" cy="671400"/>
            </a:xfrm>
            <a:prstGeom prst="rect">
              <a:avLst/>
            </a:prstGeom>
            <a:solidFill>
              <a:srgbClr val="66CCFF">
                <a:alpha val="26274"/>
              </a:srgbClr>
            </a:solidFill>
            <a:ln>
              <a:noFill/>
            </a:ln>
          </p:spPr>
          <p:txBody>
            <a:bodyPr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3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Laneratzea</a:t>
              </a:r>
            </a:p>
          </p:txBody>
        </p:sp>
      </p:grpSp>
      <p:cxnSp>
        <p:nvCxnSpPr>
          <p:cNvPr id="303" name="Shape 303"/>
          <p:cNvCxnSpPr>
            <a:stCxn id="292" idx="3"/>
          </p:cNvCxnSpPr>
          <p:nvPr/>
        </p:nvCxnSpPr>
        <p:spPr>
          <a:xfrm>
            <a:off x="6963817" y="1472383"/>
            <a:ext cx="1073700" cy="5850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"/>
            <a:headEnd type="none" w="med" len="med"/>
            <a:tailEnd type="triangle" w="lg" len="lg"/>
          </a:ln>
        </p:spPr>
      </p:cxnSp>
      <p:cxnSp>
        <p:nvCxnSpPr>
          <p:cNvPr id="304" name="Shape 304"/>
          <p:cNvCxnSpPr/>
          <p:nvPr/>
        </p:nvCxnSpPr>
        <p:spPr>
          <a:xfrm rot="10800000" flipH="1">
            <a:off x="4153399" y="1714553"/>
            <a:ext cx="28800" cy="289980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"/>
            <a:headEnd type="none" w="med" len="med"/>
            <a:tailEnd type="triangle" w="lg" len="lg"/>
          </a:ln>
        </p:spPr>
      </p:cxnSp>
      <p:pic>
        <p:nvPicPr>
          <p:cNvPr id="305" name="Shape 305"/>
          <p:cNvPicPr preferRelativeResize="0"/>
          <p:nvPr/>
        </p:nvPicPr>
        <p:blipFill rotWithShape="1">
          <a:blip r:embed="rId6" cstate="print">
            <a:alphaModFix/>
          </a:blip>
          <a:srcRect/>
          <a:stretch/>
        </p:blipFill>
        <p:spPr>
          <a:xfrm>
            <a:off x="0" y="0"/>
            <a:ext cx="1043099" cy="534898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Shape 306"/>
          <p:cNvSpPr/>
          <p:nvPr/>
        </p:nvSpPr>
        <p:spPr>
          <a:xfrm rot="2210163">
            <a:off x="6789808" y="5090226"/>
            <a:ext cx="304740" cy="304740"/>
          </a:xfrm>
          <a:prstGeom prst="star4">
            <a:avLst>
              <a:gd name="adj" fmla="val 12500"/>
            </a:avLst>
          </a:prstGeom>
          <a:solidFill>
            <a:srgbClr val="C00000"/>
          </a:solidFill>
          <a:ln w="9525" cap="rnd" cmpd="sng">
            <a:solidFill>
              <a:schemeClr val="dk1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Shape 307"/>
          <p:cNvSpPr/>
          <p:nvPr/>
        </p:nvSpPr>
        <p:spPr>
          <a:xfrm rot="2731099">
            <a:off x="4015389" y="2277517"/>
            <a:ext cx="304846" cy="304846"/>
          </a:xfrm>
          <a:prstGeom prst="star4">
            <a:avLst>
              <a:gd name="adj" fmla="val 12500"/>
            </a:avLst>
          </a:prstGeom>
          <a:solidFill>
            <a:srgbClr val="C00000"/>
          </a:solidFill>
          <a:ln w="9525" cap="rnd" cmpd="sng">
            <a:solidFill>
              <a:schemeClr val="dk1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Shape 308"/>
          <p:cNvSpPr txBox="1"/>
          <p:nvPr/>
        </p:nvSpPr>
        <p:spPr>
          <a:xfrm rot="-5400000">
            <a:off x="-1331075" y="2972100"/>
            <a:ext cx="4378200" cy="5094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Araubide  bereziko ikasketak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1187550" y="1037700"/>
            <a:ext cx="974100" cy="426600"/>
          </a:xfrm>
          <a:prstGeom prst="rect">
            <a:avLst/>
          </a:prstGeom>
          <a:solidFill>
            <a:srgbClr val="B6D7A8"/>
          </a:solidFill>
          <a:ln w="19050" cap="flat" cmpd="sng">
            <a:solidFill>
              <a:srgbClr val="E06666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Musika</a:t>
            </a:r>
            <a:endParaRPr lang="en-US"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Shape 310"/>
          <p:cNvSpPr txBox="1"/>
          <p:nvPr/>
        </p:nvSpPr>
        <p:spPr>
          <a:xfrm>
            <a:off x="1187550" y="1508825"/>
            <a:ext cx="2639700" cy="426600"/>
          </a:xfrm>
          <a:prstGeom prst="rect">
            <a:avLst/>
          </a:prstGeom>
          <a:solidFill>
            <a:srgbClr val="B6D7A8"/>
          </a:solidFill>
          <a:ln w="28575" cap="flat" cmpd="sng">
            <a:solidFill>
              <a:srgbClr val="E06666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Arte </a:t>
            </a:r>
            <a:r>
              <a:rPr lang="en-US" sz="1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Dramatikoa</a:t>
            </a: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eta </a:t>
            </a:r>
            <a:r>
              <a:rPr lang="en-US" sz="1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Dantza</a:t>
            </a:r>
            <a:endParaRPr lang="en-US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1" name="Shape 311"/>
          <p:cNvCxnSpPr>
            <a:stCxn id="293" idx="0"/>
            <a:endCxn id="312" idx="2"/>
          </p:cNvCxnSpPr>
          <p:nvPr/>
        </p:nvCxnSpPr>
        <p:spPr>
          <a:xfrm rot="10800000">
            <a:off x="1897925" y="3159700"/>
            <a:ext cx="2207400" cy="145470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"/>
            <a:headEnd type="none" w="med" len="med"/>
            <a:tailEnd type="triangle" w="lg" len="lg"/>
          </a:ln>
        </p:spPr>
      </p:cxnSp>
      <p:sp>
        <p:nvSpPr>
          <p:cNvPr id="313" name="Shape 313"/>
          <p:cNvSpPr txBox="1"/>
          <p:nvPr/>
        </p:nvSpPr>
        <p:spPr>
          <a:xfrm>
            <a:off x="6834174" y="5533875"/>
            <a:ext cx="216000" cy="307800"/>
          </a:xfrm>
          <a:prstGeom prst="rect">
            <a:avLst/>
          </a:prstGeom>
          <a:noFill/>
          <a:ln w="2857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/>
              <a:buNone/>
            </a:pPr>
            <a:r>
              <a:rPr lang="en-US" sz="14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7111773" y="5549325"/>
            <a:ext cx="1655700" cy="2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Proba espezifikoak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2236474" y="1037700"/>
            <a:ext cx="1183397" cy="431100"/>
          </a:xfrm>
          <a:prstGeom prst="rect">
            <a:avLst/>
          </a:prstGeom>
          <a:solidFill>
            <a:srgbClr val="B6D7A8"/>
          </a:solidFill>
          <a:ln w="19050" cap="flat" cmpd="sng">
            <a:solidFill>
              <a:srgbClr val="DD7E6B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Diseinua</a:t>
            </a:r>
            <a:endParaRPr lang="en-US"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Shape 316"/>
          <p:cNvSpPr txBox="1"/>
          <p:nvPr/>
        </p:nvSpPr>
        <p:spPr>
          <a:xfrm>
            <a:off x="1187550" y="1898666"/>
            <a:ext cx="308100" cy="276900"/>
          </a:xfrm>
          <a:prstGeom prst="rect">
            <a:avLst/>
          </a:prstGeom>
          <a:noFill/>
          <a:ln w="2857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/>
              <a:buNone/>
            </a:pPr>
            <a:r>
              <a:rPr lang="en-US" sz="14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cxnSp>
        <p:nvCxnSpPr>
          <p:cNvPr id="317" name="Shape 317"/>
          <p:cNvCxnSpPr>
            <a:stCxn id="294" idx="3"/>
            <a:endCxn id="302" idx="2"/>
          </p:cNvCxnSpPr>
          <p:nvPr/>
        </p:nvCxnSpPr>
        <p:spPr>
          <a:xfrm rot="10800000" flipH="1">
            <a:off x="7081775" y="2642050"/>
            <a:ext cx="1004100" cy="590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18" name="Shape 318"/>
          <p:cNvSpPr txBox="1"/>
          <p:nvPr/>
        </p:nvSpPr>
        <p:spPr>
          <a:xfrm>
            <a:off x="1719375" y="2684300"/>
            <a:ext cx="308100" cy="304800"/>
          </a:xfrm>
          <a:prstGeom prst="rect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/>
              <a:buNone/>
            </a:pPr>
            <a:r>
              <a:rPr lang="en-US" sz="14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cxnSp>
        <p:nvCxnSpPr>
          <p:cNvPr id="319" name="Shape 319"/>
          <p:cNvCxnSpPr>
            <a:stCxn id="294" idx="0"/>
            <a:endCxn id="307" idx="3"/>
          </p:cNvCxnSpPr>
          <p:nvPr/>
        </p:nvCxnSpPr>
        <p:spPr>
          <a:xfrm rot="10800000">
            <a:off x="4274675" y="2538700"/>
            <a:ext cx="1435500" cy="205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20" name="Shape 320"/>
          <p:cNvSpPr txBox="1"/>
          <p:nvPr/>
        </p:nvSpPr>
        <p:spPr>
          <a:xfrm rot="604807">
            <a:off x="4272913" y="2311857"/>
            <a:ext cx="1587200" cy="12217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nota hobetzeko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222325" y="3261725"/>
            <a:ext cx="792000" cy="2631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Kirola</a:t>
            </a:r>
            <a:endParaRPr lang="en-US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222325" y="2513600"/>
            <a:ext cx="1351200" cy="646200"/>
          </a:xfrm>
          <a:prstGeom prst="rect">
            <a:avLst/>
          </a:prstGeom>
          <a:solidFill>
            <a:srgbClr val="B6D7A8"/>
          </a:solidFill>
          <a:ln w="28575" cap="flat" cmpd="sng">
            <a:solidFill>
              <a:srgbClr val="A2C4C9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Arte </a:t>
            </a:r>
            <a:r>
              <a:rPr lang="en-US" sz="1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plastikoak</a:t>
            </a: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eta </a:t>
            </a:r>
            <a:r>
              <a:rPr lang="en-US" sz="1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diseinua</a:t>
            </a:r>
            <a:endParaRPr lang="en-US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Shape 322"/>
          <p:cNvSpPr txBox="1"/>
          <p:nvPr/>
        </p:nvSpPr>
        <p:spPr>
          <a:xfrm>
            <a:off x="1464275" y="3524825"/>
            <a:ext cx="308100" cy="304800"/>
          </a:xfrm>
          <a:prstGeom prst="rect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/>
              <a:buNone/>
            </a:pPr>
            <a:r>
              <a:rPr lang="en-US" sz="14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2236475" y="3159700"/>
            <a:ext cx="308100" cy="304800"/>
          </a:xfrm>
          <a:prstGeom prst="rect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/>
              <a:buNone/>
            </a:pPr>
            <a:r>
              <a:rPr lang="en-US" sz="14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Arte </a:t>
            </a:r>
            <a:r>
              <a:rPr lang="es-ES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Plastikoak</a:t>
            </a:r>
            <a:r>
              <a:rPr lang="es-E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eta </a:t>
            </a:r>
            <a:r>
              <a:rPr lang="es-ES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Disenua</a:t>
            </a:r>
            <a:endParaRPr lang="es-E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altLang="es-ES" dirty="0" smtClean="0"/>
          </a:p>
          <a:p>
            <a:pPr eaLnBrk="1" hangingPunct="1"/>
            <a:r>
              <a:rPr lang="es-ES" altLang="es-ES" b="1" i="1" dirty="0" err="1" smtClean="0">
                <a:solidFill>
                  <a:srgbClr val="002060"/>
                </a:solidFill>
              </a:rPr>
              <a:t>Goi</a:t>
            </a:r>
            <a:r>
              <a:rPr lang="es-ES" altLang="es-ES" b="1" i="1" dirty="0" smtClean="0">
                <a:solidFill>
                  <a:srgbClr val="002060"/>
                </a:solidFill>
              </a:rPr>
              <a:t> </a:t>
            </a:r>
            <a:r>
              <a:rPr lang="es-ES" altLang="es-ES" b="1" i="1" dirty="0" err="1">
                <a:solidFill>
                  <a:srgbClr val="002060"/>
                </a:solidFill>
              </a:rPr>
              <a:t>M</a:t>
            </a:r>
            <a:r>
              <a:rPr lang="es-ES" altLang="es-ES" b="1" i="1" dirty="0" err="1" smtClean="0">
                <a:solidFill>
                  <a:srgbClr val="002060"/>
                </a:solidFill>
              </a:rPr>
              <a:t>ailako</a:t>
            </a:r>
            <a:r>
              <a:rPr lang="es-ES" altLang="es-ES" b="1" i="1" dirty="0" smtClean="0">
                <a:solidFill>
                  <a:srgbClr val="002060"/>
                </a:solidFill>
              </a:rPr>
              <a:t> </a:t>
            </a:r>
            <a:r>
              <a:rPr lang="es-ES" altLang="es-ES" b="1" i="1" dirty="0" err="1">
                <a:solidFill>
                  <a:srgbClr val="002060"/>
                </a:solidFill>
              </a:rPr>
              <a:t>Z</a:t>
            </a:r>
            <a:r>
              <a:rPr lang="es-ES" altLang="es-ES" b="1" i="1" dirty="0" err="1" smtClean="0">
                <a:solidFill>
                  <a:srgbClr val="002060"/>
                </a:solidFill>
              </a:rPr>
              <a:t>ikloak</a:t>
            </a:r>
            <a:r>
              <a:rPr lang="es-ES" altLang="es-ES" b="1" i="1" dirty="0" smtClean="0">
                <a:solidFill>
                  <a:srgbClr val="002060"/>
                </a:solidFill>
              </a:rPr>
              <a:t>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s-ES" altLang="es-ES" b="1" i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s-ES" altLang="es-ES" b="1" i="1" dirty="0" err="1" smtClean="0">
                <a:solidFill>
                  <a:srgbClr val="002060"/>
                </a:solidFill>
              </a:rPr>
              <a:t>Sarbideak</a:t>
            </a:r>
            <a:r>
              <a:rPr lang="es-ES" altLang="es-ES" b="1" i="1" dirty="0" smtClean="0">
                <a:solidFill>
                  <a:srgbClr val="002060"/>
                </a:solidFill>
              </a:rPr>
              <a:t>: </a:t>
            </a:r>
          </a:p>
          <a:p>
            <a:pPr eaLnBrk="1" hangingPunct="1"/>
            <a:endParaRPr lang="es-ES" altLang="es-ES" b="1" i="1" dirty="0" smtClean="0">
              <a:solidFill>
                <a:srgbClr val="002060"/>
              </a:solidFill>
            </a:endParaRPr>
          </a:p>
          <a:p>
            <a:pPr lvl="3" eaLnBrk="1" hangingPunct="1"/>
            <a:r>
              <a:rPr lang="es-ES" altLang="es-ES" b="1" i="1" dirty="0" err="1" smtClean="0">
                <a:solidFill>
                  <a:srgbClr val="002060"/>
                </a:solidFill>
              </a:rPr>
              <a:t>Zuzena</a:t>
            </a:r>
            <a:endParaRPr lang="es-ES" altLang="es-ES" b="1" i="1" dirty="0" smtClean="0">
              <a:solidFill>
                <a:srgbClr val="002060"/>
              </a:solidFill>
            </a:endParaRPr>
          </a:p>
          <a:p>
            <a:pPr lvl="3" eaLnBrk="1" hangingPunct="1"/>
            <a:r>
              <a:rPr lang="es-ES" altLang="es-ES" b="1" i="1" dirty="0" err="1" smtClean="0">
                <a:solidFill>
                  <a:srgbClr val="002060"/>
                </a:solidFill>
              </a:rPr>
              <a:t>Sarbide</a:t>
            </a:r>
            <a:r>
              <a:rPr lang="es-ES" altLang="es-ES" b="1" i="1" dirty="0" smtClean="0">
                <a:solidFill>
                  <a:srgbClr val="002060"/>
                </a:solidFill>
              </a:rPr>
              <a:t> </a:t>
            </a:r>
            <a:r>
              <a:rPr lang="es-ES" altLang="es-ES" b="1" i="1" dirty="0" err="1">
                <a:solidFill>
                  <a:srgbClr val="002060"/>
                </a:solidFill>
              </a:rPr>
              <a:t>F</a:t>
            </a:r>
            <a:r>
              <a:rPr lang="es-ES" altLang="es-ES" b="1" i="1" dirty="0" err="1" smtClean="0">
                <a:solidFill>
                  <a:srgbClr val="002060"/>
                </a:solidFill>
              </a:rPr>
              <a:t>rogarekin</a:t>
            </a:r>
            <a:endParaRPr lang="es-ES" altLang="es-ES" b="1" i="1" dirty="0" smtClean="0">
              <a:solidFill>
                <a:srgbClr val="002060"/>
              </a:solidFill>
            </a:endParaRPr>
          </a:p>
        </p:txBody>
      </p:sp>
      <p:pic>
        <p:nvPicPr>
          <p:cNvPr id="23556" name="Picture 2" descr="http://www.armeriaeskola.hezkuntza.net/image/journal/article?img_id=1842730&amp;t=1348644938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205038"/>
            <a:ext cx="23050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1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Sarbide</a:t>
            </a:r>
            <a:r>
              <a:rPr lang="es-E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s-ES" sz="3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uzena</a:t>
            </a:r>
            <a:endParaRPr lang="es-ES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9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r>
              <a:rPr lang="es-ES" sz="7200" b="1" i="1" dirty="0"/>
              <a:t>a) </a:t>
            </a:r>
            <a:r>
              <a:rPr lang="es-ES" sz="7200" b="1" i="1" dirty="0" err="1"/>
              <a:t>Kasuan</a:t>
            </a:r>
            <a:r>
              <a:rPr lang="es-ES" sz="7200" b="1" i="1" dirty="0"/>
              <a:t> </a:t>
            </a:r>
            <a:r>
              <a:rPr lang="es-ES" sz="7200" b="1" i="1" dirty="0" err="1"/>
              <a:t>kasuko</a:t>
            </a:r>
            <a:r>
              <a:rPr lang="es-ES" sz="7200" b="1" i="1" dirty="0"/>
              <a:t> </a:t>
            </a:r>
            <a:r>
              <a:rPr lang="es-ES" sz="7200" b="1" i="1" dirty="0" err="1"/>
              <a:t>ikasketekin</a:t>
            </a:r>
            <a:r>
              <a:rPr lang="es-ES" sz="7200" b="1" i="1" dirty="0"/>
              <a:t> </a:t>
            </a:r>
            <a:r>
              <a:rPr lang="es-ES" sz="7200" b="1" i="1" dirty="0" err="1"/>
              <a:t>loturiko</a:t>
            </a:r>
            <a:r>
              <a:rPr lang="es-ES" sz="7200" b="1" i="1" dirty="0"/>
              <a:t> </a:t>
            </a:r>
            <a:r>
              <a:rPr lang="es-ES" sz="7200" b="1" i="1" dirty="0" err="1"/>
              <a:t>lanbide</a:t>
            </a:r>
            <a:r>
              <a:rPr lang="es-ES" sz="7200" b="1" i="1" dirty="0"/>
              <a:t>-arlo baten </a:t>
            </a:r>
            <a:r>
              <a:rPr lang="es-ES" sz="7200" b="1" i="1" dirty="0" err="1"/>
              <a:t>barruan</a:t>
            </a:r>
            <a:r>
              <a:rPr lang="es-ES" sz="7200" b="1" i="1" dirty="0"/>
              <a:t> Arte </a:t>
            </a:r>
            <a:r>
              <a:rPr lang="es-ES" sz="7200" b="1" i="1" dirty="0" err="1"/>
              <a:t>Plastikoetako</a:t>
            </a:r>
            <a:r>
              <a:rPr lang="es-ES" sz="7200" b="1" i="1" dirty="0"/>
              <a:t> eta </a:t>
            </a:r>
            <a:r>
              <a:rPr lang="es-ES" sz="7200" b="1" i="1" dirty="0" err="1"/>
              <a:t>Diseinuko</a:t>
            </a:r>
            <a:r>
              <a:rPr lang="es-ES" sz="7200" b="1" i="1" dirty="0"/>
              <a:t> </a:t>
            </a:r>
            <a:r>
              <a:rPr lang="es-ES" sz="7200" b="1" i="1" dirty="0" err="1"/>
              <a:t>goi-mailako</a:t>
            </a:r>
            <a:r>
              <a:rPr lang="es-ES" sz="7200" b="1" i="1" dirty="0"/>
              <a:t> </a:t>
            </a:r>
            <a:r>
              <a:rPr lang="es-ES" sz="7200" b="1" i="1" dirty="0" err="1"/>
              <a:t>teknikari-titulua</a:t>
            </a:r>
            <a:r>
              <a:rPr lang="es-ES" sz="7200" b="1" i="1" dirty="0"/>
              <a:t> </a:t>
            </a:r>
            <a:r>
              <a:rPr lang="es-ES" sz="7200" b="1" i="1" dirty="0" err="1"/>
              <a:t>edo</a:t>
            </a:r>
            <a:r>
              <a:rPr lang="es-ES" sz="7200" b="1" i="1" dirty="0"/>
              <a:t> </a:t>
            </a:r>
            <a:r>
              <a:rPr lang="es-ES" sz="7200" b="1" i="1" dirty="0" err="1"/>
              <a:t>baliokidetzat</a:t>
            </a:r>
            <a:r>
              <a:rPr lang="es-ES" sz="7200" b="1" i="1" dirty="0"/>
              <a:t> </a:t>
            </a:r>
            <a:r>
              <a:rPr lang="es-ES" sz="7200" b="1" i="1" dirty="0" err="1"/>
              <a:t>jotzen</a:t>
            </a:r>
            <a:r>
              <a:rPr lang="es-ES" sz="7200" b="1" i="1" dirty="0"/>
              <a:t> den </a:t>
            </a:r>
            <a:r>
              <a:rPr lang="es-ES" sz="7200" b="1" i="1" dirty="0" err="1"/>
              <a:t>bat</a:t>
            </a:r>
            <a:r>
              <a:rPr lang="es-ES" sz="7200" b="1" i="1" dirty="0" smtClean="0"/>
              <a:t>.</a:t>
            </a:r>
          </a:p>
          <a:p>
            <a:endParaRPr lang="es-ES" sz="7200" b="1" i="1" dirty="0"/>
          </a:p>
          <a:p>
            <a:r>
              <a:rPr lang="es-ES" sz="7200" b="1" i="1" dirty="0"/>
              <a:t> b) Arte </a:t>
            </a:r>
            <a:r>
              <a:rPr lang="es-ES" sz="7200" b="1" i="1" dirty="0" err="1"/>
              <a:t>Batxilergoko</a:t>
            </a:r>
            <a:r>
              <a:rPr lang="es-ES" sz="7200" b="1" i="1" dirty="0"/>
              <a:t> </a:t>
            </a:r>
            <a:r>
              <a:rPr lang="es-ES" sz="7200" b="1" i="1" dirty="0" err="1"/>
              <a:t>titulua</a:t>
            </a:r>
            <a:r>
              <a:rPr lang="es-ES" sz="7200" b="1" i="1" dirty="0"/>
              <a:t> </a:t>
            </a:r>
            <a:r>
              <a:rPr lang="es-ES" sz="7200" b="1" i="1" dirty="0" err="1"/>
              <a:t>edo</a:t>
            </a:r>
            <a:r>
              <a:rPr lang="es-ES" sz="7200" b="1" i="1" dirty="0"/>
              <a:t> Arte </a:t>
            </a:r>
            <a:r>
              <a:rPr lang="es-ES" sz="7200" b="1" i="1" dirty="0" err="1"/>
              <a:t>Batxilergo</a:t>
            </a:r>
            <a:r>
              <a:rPr lang="es-ES" sz="7200" b="1" i="1" dirty="0"/>
              <a:t> </a:t>
            </a:r>
            <a:r>
              <a:rPr lang="es-ES" sz="7200" b="1" i="1" dirty="0" err="1"/>
              <a:t>Esperimentaleko</a:t>
            </a:r>
            <a:r>
              <a:rPr lang="es-ES" sz="7200" b="1" i="1" dirty="0"/>
              <a:t> </a:t>
            </a:r>
            <a:r>
              <a:rPr lang="es-ES" sz="7200" b="1" i="1" dirty="0" err="1"/>
              <a:t>titulua</a:t>
            </a:r>
            <a:r>
              <a:rPr lang="es-ES" sz="7200" b="1" i="1" dirty="0" smtClean="0"/>
              <a:t>.</a:t>
            </a:r>
          </a:p>
          <a:p>
            <a:pPr marL="0" indent="0">
              <a:buNone/>
            </a:pPr>
            <a:r>
              <a:rPr lang="es-ES" sz="7200" b="1" i="1" dirty="0" smtClean="0"/>
              <a:t> </a:t>
            </a:r>
            <a:endParaRPr lang="es-ES" sz="7200" b="1" i="1" dirty="0"/>
          </a:p>
          <a:p>
            <a:r>
              <a:rPr lang="es-ES" sz="7200" b="1" i="1" dirty="0"/>
              <a:t>c) Arte </a:t>
            </a:r>
            <a:r>
              <a:rPr lang="es-ES" sz="7200" b="1" i="1" dirty="0" err="1"/>
              <a:t>Plastikoetako</a:t>
            </a:r>
            <a:r>
              <a:rPr lang="es-ES" sz="7200" b="1" i="1" dirty="0"/>
              <a:t> eta </a:t>
            </a:r>
            <a:r>
              <a:rPr lang="es-ES" sz="7200" b="1" i="1" dirty="0" err="1"/>
              <a:t>Diseinuko</a:t>
            </a:r>
            <a:r>
              <a:rPr lang="es-ES" sz="7200" b="1" i="1" dirty="0"/>
              <a:t> </a:t>
            </a:r>
            <a:r>
              <a:rPr lang="es-ES" sz="7200" b="1" i="1" dirty="0" err="1"/>
              <a:t>goi-mailako</a:t>
            </a:r>
            <a:r>
              <a:rPr lang="es-ES" sz="7200" b="1" i="1" dirty="0"/>
              <a:t> </a:t>
            </a:r>
            <a:r>
              <a:rPr lang="es-ES" sz="7200" b="1" i="1" dirty="0" err="1"/>
              <a:t>titulua</a:t>
            </a:r>
            <a:r>
              <a:rPr lang="es-ES" sz="7200" b="1" i="1" dirty="0"/>
              <a:t>, </a:t>
            </a:r>
            <a:r>
              <a:rPr lang="es-ES" sz="7200" b="1" i="1" dirty="0" err="1"/>
              <a:t>edozein</a:t>
            </a:r>
            <a:r>
              <a:rPr lang="es-ES" sz="7200" b="1" i="1" dirty="0"/>
              <a:t> </a:t>
            </a:r>
            <a:r>
              <a:rPr lang="es-ES" sz="7200" b="1" i="1" dirty="0" err="1"/>
              <a:t>espezialitatetan</a:t>
            </a:r>
            <a:r>
              <a:rPr lang="es-ES" sz="7200" b="1" i="1" dirty="0"/>
              <a:t>, </a:t>
            </a:r>
            <a:r>
              <a:rPr lang="es-ES" sz="7200" b="1" i="1" dirty="0" err="1"/>
              <a:t>edo</a:t>
            </a:r>
            <a:r>
              <a:rPr lang="es-ES" sz="7200" b="1" i="1" dirty="0"/>
              <a:t> </a:t>
            </a:r>
            <a:r>
              <a:rPr lang="es-ES" sz="7200" b="1" i="1" dirty="0" err="1"/>
              <a:t>baliokidetzat</a:t>
            </a:r>
            <a:r>
              <a:rPr lang="es-ES" sz="7200" b="1" i="1" dirty="0"/>
              <a:t> </a:t>
            </a:r>
            <a:r>
              <a:rPr lang="es-ES" sz="7200" b="1" i="1" dirty="0" err="1"/>
              <a:t>jotzen</a:t>
            </a:r>
            <a:r>
              <a:rPr lang="es-ES" sz="7200" b="1" i="1" dirty="0"/>
              <a:t> den </a:t>
            </a:r>
            <a:r>
              <a:rPr lang="es-ES" sz="7200" b="1" i="1" dirty="0" err="1"/>
              <a:t>bat</a:t>
            </a:r>
            <a:r>
              <a:rPr lang="es-ES" sz="7200" b="1" i="1" dirty="0"/>
              <a:t>. </a:t>
            </a:r>
            <a:endParaRPr lang="es-ES" sz="7200" b="1" i="1" dirty="0" smtClean="0"/>
          </a:p>
          <a:p>
            <a:endParaRPr lang="es-ES" sz="7200" b="1" i="1" dirty="0"/>
          </a:p>
          <a:p>
            <a:r>
              <a:rPr lang="es-ES" sz="7200" b="1" i="1" dirty="0"/>
              <a:t>d) </a:t>
            </a:r>
            <a:r>
              <a:rPr lang="es-ES" sz="7200" b="1" i="1" dirty="0" err="1"/>
              <a:t>Kultura</a:t>
            </a:r>
            <a:r>
              <a:rPr lang="es-ES" sz="7200" b="1" i="1" dirty="0"/>
              <a:t> </a:t>
            </a:r>
            <a:r>
              <a:rPr lang="es-ES" sz="7200" b="1" i="1" dirty="0" err="1"/>
              <a:t>Ondasunen</a:t>
            </a:r>
            <a:r>
              <a:rPr lang="es-ES" sz="7200" b="1" i="1" dirty="0"/>
              <a:t> </a:t>
            </a:r>
            <a:r>
              <a:rPr lang="es-ES" sz="7200" b="1" i="1" dirty="0" err="1"/>
              <a:t>Zaintza</a:t>
            </a:r>
            <a:r>
              <a:rPr lang="es-ES" sz="7200" b="1" i="1" dirty="0"/>
              <a:t> eta </a:t>
            </a:r>
            <a:r>
              <a:rPr lang="es-ES" sz="7200" b="1" i="1" dirty="0" err="1"/>
              <a:t>Zaharberrikuntzako</a:t>
            </a:r>
            <a:r>
              <a:rPr lang="es-ES" sz="7200" b="1" i="1" dirty="0"/>
              <a:t> </a:t>
            </a:r>
            <a:r>
              <a:rPr lang="es-ES" sz="7200" b="1" i="1" dirty="0" err="1"/>
              <a:t>goi-mailako</a:t>
            </a:r>
            <a:r>
              <a:rPr lang="es-ES" sz="7200" b="1" i="1" dirty="0"/>
              <a:t> </a:t>
            </a:r>
            <a:r>
              <a:rPr lang="es-ES" sz="7200" b="1" i="1" dirty="0" err="1"/>
              <a:t>titulua</a:t>
            </a:r>
            <a:r>
              <a:rPr lang="es-ES" sz="7200" b="1" i="1" dirty="0"/>
              <a:t>, </a:t>
            </a:r>
            <a:r>
              <a:rPr lang="es-ES" sz="7200" b="1" i="1" dirty="0" err="1"/>
              <a:t>edozein</a:t>
            </a:r>
            <a:r>
              <a:rPr lang="es-ES" sz="7200" b="1" i="1" dirty="0"/>
              <a:t> </a:t>
            </a:r>
            <a:r>
              <a:rPr lang="es-ES" sz="7200" b="1" i="1" dirty="0" err="1"/>
              <a:t>espezialitatetan</a:t>
            </a:r>
            <a:r>
              <a:rPr lang="es-ES" sz="7200" b="1" i="1" dirty="0"/>
              <a:t>. </a:t>
            </a:r>
            <a:endParaRPr lang="es-ES" sz="7200" b="1" i="1" dirty="0" smtClean="0"/>
          </a:p>
          <a:p>
            <a:endParaRPr lang="es-ES" sz="7200" b="1" i="1" dirty="0"/>
          </a:p>
          <a:p>
            <a:r>
              <a:rPr lang="es-ES" sz="7200" b="1" i="1" dirty="0"/>
              <a:t>e) </a:t>
            </a:r>
            <a:r>
              <a:rPr lang="es-ES" sz="7200" b="1" i="1" dirty="0" err="1"/>
              <a:t>Arteko</a:t>
            </a:r>
            <a:r>
              <a:rPr lang="es-ES" sz="7200" b="1" i="1" dirty="0"/>
              <a:t> </a:t>
            </a:r>
            <a:r>
              <a:rPr lang="es-ES" sz="7200" b="1" i="1" dirty="0" err="1"/>
              <a:t>gradua</a:t>
            </a:r>
            <a:r>
              <a:rPr lang="es-ES" sz="7200" b="1" i="1" dirty="0"/>
              <a:t>, Arte </a:t>
            </a:r>
            <a:r>
              <a:rPr lang="es-ES" sz="7200" b="1" i="1" dirty="0" err="1"/>
              <a:t>Ederretako</a:t>
            </a:r>
            <a:r>
              <a:rPr lang="es-ES" sz="7200" b="1" i="1" dirty="0"/>
              <a:t> </a:t>
            </a:r>
            <a:r>
              <a:rPr lang="es-ES" sz="7200" b="1" i="1" dirty="0" err="1"/>
              <a:t>lizentziatu</a:t>
            </a:r>
            <a:r>
              <a:rPr lang="es-ES" sz="7200" b="1" i="1" dirty="0"/>
              <a:t> </a:t>
            </a:r>
            <a:r>
              <a:rPr lang="es-ES" sz="7200" b="1" i="1" dirty="0" err="1"/>
              <a:t>titulua</a:t>
            </a:r>
            <a:r>
              <a:rPr lang="es-ES" sz="7200" b="1" i="1" dirty="0"/>
              <a:t> </a:t>
            </a:r>
            <a:r>
              <a:rPr lang="es-ES" sz="7200" b="1" i="1" dirty="0" err="1"/>
              <a:t>edo</a:t>
            </a:r>
            <a:r>
              <a:rPr lang="es-ES" sz="7200" b="1" i="1" dirty="0"/>
              <a:t> </a:t>
            </a:r>
            <a:r>
              <a:rPr lang="es-ES" sz="7200" b="1" i="1" dirty="0" err="1"/>
              <a:t>baliokide</a:t>
            </a:r>
            <a:r>
              <a:rPr lang="es-ES" sz="7200" b="1" i="1" dirty="0"/>
              <a:t> </a:t>
            </a:r>
            <a:r>
              <a:rPr lang="es-ES" sz="7200" b="1" i="1" dirty="0" err="1"/>
              <a:t>bat</a:t>
            </a:r>
            <a:r>
              <a:rPr lang="es-ES" sz="7200" b="1" i="1" dirty="0"/>
              <a:t>. </a:t>
            </a:r>
            <a:endParaRPr lang="es-ES" sz="7200" b="1" i="1" dirty="0" smtClean="0"/>
          </a:p>
          <a:p>
            <a:endParaRPr lang="es-ES" sz="7200" b="1" i="1" dirty="0"/>
          </a:p>
          <a:p>
            <a:r>
              <a:rPr lang="es-ES" sz="7200" b="1" i="1" dirty="0"/>
              <a:t>f) </a:t>
            </a:r>
            <a:r>
              <a:rPr lang="es-ES" sz="7200" b="1" i="1" dirty="0" err="1"/>
              <a:t>Arkitekturako</a:t>
            </a:r>
            <a:r>
              <a:rPr lang="es-ES" sz="7200" b="1" i="1" dirty="0"/>
              <a:t> </a:t>
            </a:r>
            <a:r>
              <a:rPr lang="es-ES" sz="7200" b="1" i="1" dirty="0" err="1"/>
              <a:t>gradua</a:t>
            </a:r>
            <a:r>
              <a:rPr lang="es-ES" sz="7200" b="1" i="1" dirty="0"/>
              <a:t>, </a:t>
            </a:r>
            <a:r>
              <a:rPr lang="es-ES" sz="7200" b="1" i="1" dirty="0" err="1"/>
              <a:t>Arkitekturako</a:t>
            </a:r>
            <a:r>
              <a:rPr lang="es-ES" sz="7200" b="1" i="1" dirty="0"/>
              <a:t> </a:t>
            </a:r>
            <a:r>
              <a:rPr lang="es-ES" sz="7200" b="1" i="1" dirty="0" err="1"/>
              <a:t>titulua</a:t>
            </a:r>
            <a:r>
              <a:rPr lang="es-ES" sz="7200" b="1" i="1" dirty="0"/>
              <a:t> </a:t>
            </a:r>
            <a:r>
              <a:rPr lang="es-ES" sz="7200" b="1" i="1" dirty="0" err="1"/>
              <a:t>edo</a:t>
            </a:r>
            <a:r>
              <a:rPr lang="es-ES" sz="7200" b="1" i="1" dirty="0"/>
              <a:t> </a:t>
            </a:r>
            <a:r>
              <a:rPr lang="es-ES" sz="7200" b="1" i="1" dirty="0" err="1"/>
              <a:t>baliokide</a:t>
            </a:r>
            <a:r>
              <a:rPr lang="es-ES" sz="7200" b="1" i="1" dirty="0"/>
              <a:t> </a:t>
            </a:r>
            <a:r>
              <a:rPr lang="es-ES" sz="7200" b="1" i="1" dirty="0" err="1"/>
              <a:t>bat</a:t>
            </a:r>
            <a:r>
              <a:rPr lang="es-ES" sz="7200" b="1" i="1" dirty="0"/>
              <a:t>. </a:t>
            </a:r>
            <a:endParaRPr lang="es-ES" sz="7200" b="1" i="1" dirty="0" smtClean="0"/>
          </a:p>
          <a:p>
            <a:endParaRPr lang="es-ES" sz="7200" b="1" i="1" dirty="0"/>
          </a:p>
          <a:p>
            <a:r>
              <a:rPr lang="es-ES" sz="7200" b="1" i="1" dirty="0"/>
              <a:t>g) Industria </a:t>
            </a:r>
            <a:r>
              <a:rPr lang="es-ES" sz="7200" b="1" i="1" dirty="0" err="1"/>
              <a:t>Diseinuko</a:t>
            </a:r>
            <a:r>
              <a:rPr lang="es-ES" sz="7200" b="1" i="1" dirty="0"/>
              <a:t> </a:t>
            </a:r>
            <a:r>
              <a:rPr lang="es-ES" sz="7200" b="1" i="1" dirty="0" err="1"/>
              <a:t>Ingeniaritzako</a:t>
            </a:r>
            <a:r>
              <a:rPr lang="es-ES" sz="7200" b="1" i="1" dirty="0"/>
              <a:t> </a:t>
            </a:r>
            <a:r>
              <a:rPr lang="es-ES" sz="7200" b="1" i="1" dirty="0" err="1"/>
              <a:t>gradua</a:t>
            </a:r>
            <a:r>
              <a:rPr lang="es-ES" sz="7200" b="1" i="1" dirty="0"/>
              <a:t>, </a:t>
            </a:r>
            <a:r>
              <a:rPr lang="es-ES" sz="7200" b="1" i="1" dirty="0" err="1"/>
              <a:t>Industri</a:t>
            </a:r>
            <a:r>
              <a:rPr lang="es-ES" sz="7200" b="1" i="1" dirty="0"/>
              <a:t> </a:t>
            </a:r>
            <a:r>
              <a:rPr lang="es-ES" sz="7200" b="1" i="1" dirty="0" err="1"/>
              <a:t>Diseinuko</a:t>
            </a:r>
            <a:r>
              <a:rPr lang="es-ES" sz="7200" b="1" i="1" dirty="0"/>
              <a:t> </a:t>
            </a:r>
            <a:r>
              <a:rPr lang="es-ES" sz="7200" b="1" i="1" dirty="0" err="1"/>
              <a:t>Ingeniaritza</a:t>
            </a:r>
            <a:r>
              <a:rPr lang="es-ES" sz="7200" b="1" i="1" dirty="0"/>
              <a:t> </a:t>
            </a:r>
            <a:r>
              <a:rPr lang="es-ES" sz="7200" b="1" i="1" dirty="0" err="1"/>
              <a:t>Teknikoko</a:t>
            </a:r>
            <a:r>
              <a:rPr lang="es-ES" sz="7200" b="1" i="1" dirty="0"/>
              <a:t> </a:t>
            </a:r>
            <a:r>
              <a:rPr lang="es-ES" sz="7200" b="1" i="1" dirty="0" err="1"/>
              <a:t>titulua</a:t>
            </a:r>
            <a:r>
              <a:rPr lang="es-ES" sz="7200" b="1" i="1" dirty="0"/>
              <a:t> </a:t>
            </a:r>
            <a:r>
              <a:rPr lang="es-ES" sz="7200" b="1" i="1" dirty="0" err="1"/>
              <a:t>edo</a:t>
            </a:r>
            <a:r>
              <a:rPr lang="es-ES" sz="7200" b="1" i="1" dirty="0"/>
              <a:t> </a:t>
            </a:r>
            <a:r>
              <a:rPr lang="es-ES" sz="7200" b="1" i="1" dirty="0" err="1"/>
              <a:t>baliokide</a:t>
            </a:r>
            <a:r>
              <a:rPr lang="es-ES" sz="7200" b="1" i="1" dirty="0"/>
              <a:t> </a:t>
            </a:r>
            <a:r>
              <a:rPr lang="es-ES" sz="7200" b="1" i="1" dirty="0" err="1"/>
              <a:t>bat</a:t>
            </a:r>
            <a:r>
              <a:rPr lang="es-ES" sz="7200" b="1" i="1" dirty="0"/>
              <a:t>. </a:t>
            </a:r>
          </a:p>
          <a:p>
            <a:pPr marL="0" indent="0">
              <a:buNone/>
            </a:pPr>
            <a:r>
              <a:rPr lang="es-ES" sz="7200" b="1" i="1" dirty="0"/>
              <a:t> </a:t>
            </a:r>
            <a:r>
              <a:rPr lang="es-ES" sz="7200" dirty="0"/>
              <a:t> </a:t>
            </a:r>
          </a:p>
          <a:p>
            <a:pPr eaLnBrk="1" hangingPunct="1"/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42475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24136"/>
          </a:xfrm>
        </p:spPr>
        <p:txBody>
          <a:bodyPr>
            <a:noAutofit/>
          </a:bodyPr>
          <a:lstStyle/>
          <a:p>
            <a:r>
              <a:rPr lang="es-ES" sz="2800" b="1" i="1" dirty="0" smtClean="0"/>
              <a:t>GURE ESKAINTZA</a:t>
            </a:r>
            <a:br>
              <a:rPr lang="es-ES" sz="2800" b="1" i="1" dirty="0" smtClean="0"/>
            </a:br>
            <a:r>
              <a:rPr lang="es-ES" sz="2400" b="1" i="1" dirty="0" smtClean="0">
                <a:solidFill>
                  <a:srgbClr val="0070C0"/>
                </a:solidFill>
              </a:rPr>
              <a:t>GOI MAILAKO LANBIDE HEZIKETA</a:t>
            </a:r>
            <a:r>
              <a:rPr lang="es-ES" sz="2800" b="1" i="1" dirty="0" smtClean="0">
                <a:solidFill>
                  <a:srgbClr val="C00000"/>
                </a:solidFill>
              </a:rPr>
              <a:t/>
            </a:r>
            <a:br>
              <a:rPr lang="es-ES" sz="2800" b="1" i="1" dirty="0" smtClean="0">
                <a:solidFill>
                  <a:srgbClr val="C00000"/>
                </a:solidFill>
              </a:rPr>
            </a:br>
            <a:r>
              <a:rPr lang="es-ES" sz="2400" b="1" i="1" dirty="0" smtClean="0">
                <a:solidFill>
                  <a:srgbClr val="C00000"/>
                </a:solidFill>
              </a:rPr>
              <a:t>DEKORAZIO-LANEN PROIEKTUETAN ETA ZUZENDARITZAN</a:t>
            </a:r>
            <a:endParaRPr lang="es-ES" sz="2400" b="1" i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r>
              <a:rPr lang="es-ES" sz="1400" b="1" i="1" dirty="0" smtClean="0"/>
              <a:t>ARAUBIDE BEREZIKO IRAKASKUNTZAK</a:t>
            </a:r>
          </a:p>
          <a:p>
            <a:r>
              <a:rPr lang="es-ES" sz="1400" b="1" i="1" dirty="0" smtClean="0"/>
              <a:t>ARTE PLASTIKOA ETA DISEINUA, BARNEALDEEN DISEINUA LANBIDE-ARLOA</a:t>
            </a:r>
          </a:p>
          <a:p>
            <a:r>
              <a:rPr lang="es-ES" sz="1400" b="1" i="1" dirty="0" smtClean="0"/>
              <a:t>D EREDUA - 3  IKASTURTE</a:t>
            </a:r>
          </a:p>
          <a:p>
            <a:r>
              <a:rPr lang="es-ES" sz="1400" b="1" i="1" dirty="0" smtClean="0"/>
              <a:t> 1. ETA 2. IKASTURTEAK (1.740  ESKOLA-ORDU INSTITUTUAN)</a:t>
            </a:r>
          </a:p>
          <a:p>
            <a:r>
              <a:rPr lang="es-ES" sz="1400" b="1" i="1" dirty="0" smtClean="0"/>
              <a:t>3. IKASTURTEA: ENPRESA ETA BULEGOETAN EGITEKO PRAKTIKAK</a:t>
            </a:r>
          </a:p>
          <a:p>
            <a:r>
              <a:rPr lang="es-ES" sz="1400" b="1" i="1" dirty="0" smtClean="0"/>
              <a:t>(135 ORDU) + AMAIERAKO PROIEKTUA (75 ESKOLA-ORDU).</a:t>
            </a:r>
          </a:p>
          <a:p>
            <a:r>
              <a:rPr lang="es-ES" sz="1400" b="1" i="1" dirty="0" smtClean="0"/>
              <a:t>ETXEBIZITZEN, MERKATARITZA-LOKALEN, OSTALARITZA-LOKALEN, BULEGOEN... BARNEALDEEN DISEINUA GARATU AHAL DUEN GOI-MAILAKO TEKNIKARIA DA.</a:t>
            </a:r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endParaRPr lang="es-ES" sz="1400" b="1" i="1" dirty="0" smtClean="0"/>
          </a:p>
          <a:p>
            <a:pPr>
              <a:buNone/>
            </a:pPr>
            <a:r>
              <a:rPr lang="es-ES" sz="1400" b="1" i="1" dirty="0" smtClean="0"/>
              <a:t>                               </a:t>
            </a:r>
          </a:p>
          <a:p>
            <a:pPr>
              <a:buNone/>
            </a:pPr>
            <a:r>
              <a:rPr lang="es-ES" sz="1400" b="1" i="1" dirty="0" smtClean="0"/>
              <a:t>                              </a:t>
            </a:r>
            <a:r>
              <a:rPr lang="es-ES" sz="1400" b="1" i="1" dirty="0" err="1" smtClean="0"/>
              <a:t>Egilea</a:t>
            </a:r>
            <a:r>
              <a:rPr lang="es-ES" sz="1400" b="1" i="1" dirty="0" smtClean="0"/>
              <a:t>: A. Uriarte</a:t>
            </a:r>
          </a:p>
          <a:p>
            <a:endParaRPr lang="es-ES" sz="28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pic>
        <p:nvPicPr>
          <p:cNvPr id="5" name="image2.jpg"/>
          <p:cNvPicPr/>
          <p:nvPr/>
        </p:nvPicPr>
        <p:blipFill>
          <a:blip r:embed="rId2" cstate="print"/>
          <a:srcRect t="3307" r="15159" b="11269"/>
          <a:stretch>
            <a:fillRect/>
          </a:stretch>
        </p:blipFill>
        <p:spPr>
          <a:xfrm>
            <a:off x="1763694" y="3789040"/>
            <a:ext cx="4808257" cy="2278258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i="1" dirty="0" smtClean="0">
                <a:solidFill>
                  <a:srgbClr val="0070C0"/>
                </a:solidFill>
              </a:rPr>
              <a:t>GOI MAILAKO LANBIDE HEZIKETA</a:t>
            </a:r>
            <a:r>
              <a:rPr lang="es-ES" sz="4000" b="1" i="1" dirty="0" smtClean="0">
                <a:solidFill>
                  <a:srgbClr val="C00000"/>
                </a:solidFill>
              </a:rPr>
              <a:t/>
            </a:r>
            <a:br>
              <a:rPr lang="es-ES" sz="4000" b="1" i="1" dirty="0" smtClean="0">
                <a:solidFill>
                  <a:srgbClr val="C00000"/>
                </a:solidFill>
              </a:rPr>
            </a:br>
            <a:r>
              <a:rPr lang="es-ES" sz="2800" b="1" i="1" dirty="0" smtClean="0">
                <a:solidFill>
                  <a:srgbClr val="C00000"/>
                </a:solidFill>
              </a:rPr>
              <a:t>DEKORAZIO-LANEN PROIEKTUETAN ETA ZUZENDARITZAN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ES" sz="1400" b="1" i="1" dirty="0" smtClean="0"/>
              <a:t>	</a:t>
            </a:r>
          </a:p>
          <a:p>
            <a:pPr algn="ctr">
              <a:buNone/>
            </a:pPr>
            <a:r>
              <a:rPr lang="es-ES" sz="2000" b="1" i="1" dirty="0" smtClean="0"/>
              <a:t>DEKORAZIO-LANEN PROIEKTUETAN ETA ZUZENDARITZAN GOI-MAILAKO TEKNIKARIAK ARKITEKTURA BULEGOETAN EDOTA </a:t>
            </a:r>
            <a:r>
              <a:rPr lang="sv-SE" sz="2000" b="1" i="1" dirty="0" smtClean="0"/>
              <a:t>ALTZARI ETA DEKORAZIO DENDETAN LAN EGIN AHAL DU; BAITA </a:t>
            </a:r>
            <a:r>
              <a:rPr lang="es-ES" sz="2000" b="1" i="1" dirty="0" smtClean="0"/>
              <a:t>ERAIKUNTZA-ENPRESETAN EDO HIGIEZINEN ENPRESETAN ERE. IZAN ERE, PROIEKTUAREN ADIERAZPEN GRAFIKOA GAUZATZEKO GAI DA BAI OHIKO PROIEKTUETAN, BAI AURKEZPEN BEREZIEI, ERAKUSKETEI, PUBLIZITATEARI EDOTA SALMENTARI BEGIRA</a:t>
            </a:r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endParaRPr lang="es-ES" sz="1400" b="1" i="1" dirty="0" smtClean="0"/>
          </a:p>
          <a:p>
            <a:pPr algn="ctr">
              <a:buNone/>
            </a:pPr>
            <a:r>
              <a:rPr lang="es-ES" sz="1400" b="1" i="1" dirty="0" smtClean="0"/>
              <a:t>Autor</a:t>
            </a:r>
          </a:p>
          <a:p>
            <a:pPr>
              <a:buNone/>
            </a:pPr>
            <a:r>
              <a:rPr lang="es-ES" sz="1800" b="1" i="1" dirty="0"/>
              <a:t> </a:t>
            </a:r>
            <a:r>
              <a:rPr lang="es-ES" sz="1800" b="1" i="1" dirty="0" smtClean="0"/>
              <a:t>                                </a:t>
            </a:r>
          </a:p>
          <a:p>
            <a:pPr>
              <a:buNone/>
            </a:pPr>
            <a:endParaRPr lang="es-ES" sz="1800" b="1" i="1" dirty="0" smtClean="0"/>
          </a:p>
          <a:p>
            <a:pPr>
              <a:buNone/>
            </a:pPr>
            <a:endParaRPr lang="es-ES" sz="1800" b="1" i="1" dirty="0" smtClean="0"/>
          </a:p>
          <a:p>
            <a:pPr>
              <a:buNone/>
            </a:pPr>
            <a:endParaRPr lang="es-ES" sz="1800" b="1" i="1" dirty="0" smtClean="0"/>
          </a:p>
          <a:p>
            <a:pPr>
              <a:buNone/>
            </a:pPr>
            <a:endParaRPr lang="es-ES" sz="1800" b="1" i="1" dirty="0" smtClean="0"/>
          </a:p>
          <a:p>
            <a:pPr>
              <a:buNone/>
            </a:pPr>
            <a:endParaRPr lang="es-ES" sz="1800" b="1" i="1" dirty="0" smtClean="0"/>
          </a:p>
          <a:p>
            <a:pPr>
              <a:buNone/>
            </a:pPr>
            <a:r>
              <a:rPr lang="es-ES" sz="1800" b="1" i="1" dirty="0" smtClean="0"/>
              <a:t> </a:t>
            </a:r>
          </a:p>
          <a:p>
            <a:pPr>
              <a:buNone/>
            </a:pPr>
            <a:endParaRPr lang="es-ES" sz="1800" b="1" i="1" dirty="0" smtClean="0"/>
          </a:p>
          <a:p>
            <a:pPr>
              <a:buNone/>
            </a:pPr>
            <a:r>
              <a:rPr lang="es-ES" sz="1800" b="1" i="1" dirty="0" smtClean="0"/>
              <a:t>                                            </a:t>
            </a:r>
          </a:p>
          <a:p>
            <a:pPr>
              <a:buNone/>
            </a:pPr>
            <a:r>
              <a:rPr lang="es-ES" sz="1800" b="1" i="1" dirty="0" smtClean="0"/>
              <a:t>		         </a:t>
            </a:r>
            <a:r>
              <a:rPr lang="es-ES" sz="1800" b="1" i="1" smtClean="0"/>
              <a:t>Eragia</a:t>
            </a:r>
            <a:r>
              <a:rPr lang="es-ES" sz="1800" b="1" i="1" dirty="0" smtClean="0"/>
              <a:t>: P. Mediavilla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  <p:pic>
        <p:nvPicPr>
          <p:cNvPr id="5" name="4 Imagen" descr="https://lh3.googleusercontent.com/aU20A3nZziL9mAh40qJE-_Xzh7XXdoOZ7-mfz4iz5I5Xfr0FZh5vT1MIKcJ4fdqyITeOqov8BVFTjbTHqDOScVJf9Uj8LvOFOWgiaTYRLJxgeknkqzd2gc_4zTjaarwZkG7pLipL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5832648" cy="33123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4 Marcador de pie de página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altLang="es-ES" sz="1400" smtClean="0">
                <a:solidFill>
                  <a:schemeClr val="folHlink"/>
                </a:solidFill>
              </a:rPr>
              <a:t>www.txurdinagabehekoa.eus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altLang="es-ES" sz="60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08721"/>
            <a:ext cx="7958138" cy="4806280"/>
          </a:xfrm>
        </p:spPr>
        <p:txBody>
          <a:bodyPr>
            <a:no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s-ES" altLang="es-ES" sz="9600" b="1" i="1" dirty="0" smtClean="0">
                <a:solidFill>
                  <a:srgbClr val="C00000"/>
                </a:solidFill>
              </a:rPr>
              <a:t>MILA ESKER ZUEN ARRETAGATIK</a:t>
            </a:r>
          </a:p>
        </p:txBody>
      </p:sp>
    </p:spTree>
    <p:extLst>
      <p:ext uri="{BB962C8B-B14F-4D97-AF65-F5344CB8AC3E}">
        <p14:creationId xmlns:p14="http://schemas.microsoft.com/office/powerpoint/2010/main" val="305955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www.txurdinagabehekoa.eus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3200" b="1" smtClean="0">
                <a:latin typeface="Verdana" pitchFamily="34" charset="0"/>
              </a:rPr>
              <a:t>IGAROBIDEA, ERREPIKAPENA ETA  TITULAZIOA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4186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altLang="es-ES" sz="1600" b="1" dirty="0" smtClean="0"/>
              <a:t>MAILA ERREPIKATZEA: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ES" sz="1600" b="1" dirty="0" smtClean="0"/>
              <a:t>     </a:t>
            </a:r>
            <a:r>
              <a:rPr lang="es-ES_tradnl" altLang="es-ES" sz="1600" b="1" dirty="0"/>
              <a:t> </a:t>
            </a:r>
            <a:r>
              <a:rPr lang="es-ES_tradnl" altLang="es-ES" sz="1600" b="1" dirty="0" smtClean="0"/>
              <a:t> 2. </a:t>
            </a:r>
            <a:r>
              <a:rPr lang="es-ES_tradnl" altLang="es-ES" sz="1600" b="1" dirty="0" err="1" smtClean="0"/>
              <a:t>Batxilergoan</a:t>
            </a:r>
            <a:r>
              <a:rPr lang="es-ES_tradnl" altLang="es-ES" sz="1600" b="1" dirty="0" smtClean="0"/>
              <a:t>: </a:t>
            </a:r>
            <a:r>
              <a:rPr lang="es-ES_tradnl" altLang="es-ES" sz="1600" b="1" dirty="0" err="1" smtClean="0"/>
              <a:t>ikasleak</a:t>
            </a:r>
            <a:r>
              <a:rPr lang="es-ES_tradnl" altLang="es-ES" sz="1600" b="1" dirty="0" smtClean="0"/>
              <a:t> 2. </a:t>
            </a:r>
            <a:r>
              <a:rPr lang="es-ES_tradnl" altLang="es-ES" sz="1600" b="1" dirty="0" err="1" smtClean="0"/>
              <a:t>mailaren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amaieran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ikasgairen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bat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gainditu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gabe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baldin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badu</a:t>
            </a:r>
            <a:r>
              <a:rPr lang="es-ES_tradnl" altLang="es-ES" sz="1600" b="1" dirty="0" smtClean="0"/>
              <a:t>,  </a:t>
            </a:r>
            <a:r>
              <a:rPr lang="es-ES_tradnl" altLang="es-ES" sz="1600" b="1" dirty="0" err="1" smtClean="0"/>
              <a:t>ikasgai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horien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matrikula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baino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ez</a:t>
            </a:r>
            <a:r>
              <a:rPr lang="es-ES_tradnl" altLang="es-ES" sz="1600" b="1" dirty="0" smtClean="0"/>
              <a:t> du </a:t>
            </a:r>
            <a:r>
              <a:rPr lang="es-ES_tradnl" altLang="es-ES" sz="1600" b="1" dirty="0" err="1" smtClean="0"/>
              <a:t>egingo</a:t>
            </a:r>
            <a:r>
              <a:rPr lang="es-ES_tradnl" altLang="es-ES" sz="1600" b="1" dirty="0" smtClean="0"/>
              <a:t>, </a:t>
            </a:r>
            <a:r>
              <a:rPr lang="es-ES_tradnl" altLang="es-ES" sz="1600" b="1" i="1" dirty="0" err="1" smtClean="0">
                <a:solidFill>
                  <a:srgbClr val="FF0000"/>
                </a:solidFill>
              </a:rPr>
              <a:t>edo</a:t>
            </a:r>
            <a:r>
              <a:rPr lang="es-ES_tradnl" altLang="es-ES" sz="1600" b="1" i="1" dirty="0" smtClean="0">
                <a:solidFill>
                  <a:srgbClr val="FF0000"/>
                </a:solidFill>
              </a:rPr>
              <a:t> </a:t>
            </a:r>
            <a:r>
              <a:rPr lang="es-ES_tradnl" altLang="es-ES" sz="1600" b="1" i="1" dirty="0" err="1" smtClean="0">
                <a:solidFill>
                  <a:srgbClr val="FF0000"/>
                </a:solidFill>
              </a:rPr>
              <a:t>kurtso</a:t>
            </a:r>
            <a:r>
              <a:rPr lang="es-ES_tradnl" altLang="es-ES" sz="1600" b="1" i="1" dirty="0" smtClean="0">
                <a:solidFill>
                  <a:srgbClr val="FF0000"/>
                </a:solidFill>
              </a:rPr>
              <a:t> </a:t>
            </a:r>
            <a:r>
              <a:rPr lang="es-ES_tradnl" altLang="es-ES" sz="1600" b="1" i="1" dirty="0" err="1" smtClean="0">
                <a:solidFill>
                  <a:srgbClr val="FF0000"/>
                </a:solidFill>
              </a:rPr>
              <a:t>osoa</a:t>
            </a:r>
            <a:r>
              <a:rPr lang="es-ES_tradnl" altLang="es-ES" sz="1600" b="1" i="1" dirty="0" smtClean="0">
                <a:solidFill>
                  <a:srgbClr val="FF0000"/>
                </a:solidFill>
              </a:rPr>
              <a:t> </a:t>
            </a:r>
            <a:r>
              <a:rPr lang="es-ES_tradnl" altLang="es-ES" sz="1600" b="1" i="1" dirty="0" err="1" smtClean="0">
                <a:solidFill>
                  <a:srgbClr val="FF0000"/>
                </a:solidFill>
              </a:rPr>
              <a:t>errepikatzeko</a:t>
            </a:r>
            <a:r>
              <a:rPr lang="es-ES_tradnl" altLang="es-ES" sz="1600" b="1" i="1" dirty="0" smtClean="0">
                <a:solidFill>
                  <a:srgbClr val="FF0000"/>
                </a:solidFill>
              </a:rPr>
              <a:t> </a:t>
            </a:r>
            <a:r>
              <a:rPr lang="es-ES_tradnl" altLang="es-ES" sz="1600" b="1" i="1" dirty="0" err="1" smtClean="0">
                <a:solidFill>
                  <a:srgbClr val="FF0000"/>
                </a:solidFill>
              </a:rPr>
              <a:t>aukera</a:t>
            </a:r>
            <a:r>
              <a:rPr lang="es-ES_tradnl" altLang="es-ES" sz="1600" b="1" i="1" dirty="0" smtClean="0">
                <a:solidFill>
                  <a:srgbClr val="FF0000"/>
                </a:solidFill>
              </a:rPr>
              <a:t> </a:t>
            </a:r>
            <a:r>
              <a:rPr lang="es-ES_tradnl" altLang="es-ES" sz="1600" b="1" i="1" dirty="0" err="1" smtClean="0">
                <a:solidFill>
                  <a:srgbClr val="FF0000"/>
                </a:solidFill>
              </a:rPr>
              <a:t>izango</a:t>
            </a:r>
            <a:r>
              <a:rPr lang="es-ES_tradnl" altLang="es-ES" sz="1600" b="1" i="1" dirty="0" smtClean="0">
                <a:solidFill>
                  <a:srgbClr val="FF0000"/>
                </a:solidFill>
              </a:rPr>
              <a:t> </a:t>
            </a:r>
            <a:r>
              <a:rPr lang="es-ES_tradnl" altLang="es-ES" sz="1600" b="1" i="1" dirty="0" err="1" smtClean="0">
                <a:solidFill>
                  <a:srgbClr val="FF0000"/>
                </a:solidFill>
              </a:rPr>
              <a:t>dute</a:t>
            </a:r>
            <a:r>
              <a:rPr lang="es-ES_tradnl" altLang="es-ES" sz="1600" b="1" i="1" dirty="0" smtClean="0">
                <a:solidFill>
                  <a:srgbClr val="FF0000"/>
                </a:solidFill>
              </a:rPr>
              <a:t> (LOMCE)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ES" sz="1600" b="1" dirty="0" smtClean="0"/>
              <a:t>     </a:t>
            </a:r>
          </a:p>
          <a:p>
            <a:pPr eaLnBrk="1" hangingPunct="1">
              <a:lnSpc>
                <a:spcPct val="80000"/>
              </a:lnSpc>
            </a:pPr>
            <a:r>
              <a:rPr lang="es-ES_tradnl" altLang="es-ES" sz="1600" b="1" dirty="0" smtClean="0"/>
              <a:t>MAILA IGAROTZEA ETA TITULAZIOA: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ES" sz="1600" b="1" dirty="0" smtClean="0"/>
              <a:t>     - 1. </a:t>
            </a:r>
            <a:r>
              <a:rPr lang="es-ES_tradnl" altLang="es-ES" sz="1600" b="1" dirty="0" err="1" smtClean="0"/>
              <a:t>Batxilergotik</a:t>
            </a:r>
            <a:r>
              <a:rPr lang="es-ES_tradnl" altLang="es-ES" sz="1600" b="1" dirty="0" smtClean="0"/>
              <a:t> 2. </a:t>
            </a:r>
            <a:r>
              <a:rPr lang="es-ES_tradnl" altLang="es-ES" sz="1600" b="1" dirty="0" err="1" smtClean="0"/>
              <a:t>Batxilergora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ikasgai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guztiak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aprobatuta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edo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bi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ikasgai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gainditu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gabe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izanda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igaroko</a:t>
            </a:r>
            <a:r>
              <a:rPr lang="es-ES_tradnl" altLang="es-ES" sz="1600" b="1" dirty="0" smtClean="0"/>
              <a:t> da. </a:t>
            </a:r>
            <a:r>
              <a:rPr lang="es-ES_tradnl" altLang="es-ES" sz="1600" b="1" dirty="0" err="1" smtClean="0"/>
              <a:t>Bestela</a:t>
            </a:r>
            <a:r>
              <a:rPr lang="es-ES_tradnl" altLang="es-ES" sz="1600" b="1" dirty="0" smtClean="0"/>
              <a:t>, </a:t>
            </a:r>
            <a:r>
              <a:rPr lang="es-ES_tradnl" altLang="es-ES" sz="1600" b="1" dirty="0" err="1" smtClean="0"/>
              <a:t>kurtso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osoa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errepikatuko</a:t>
            </a:r>
            <a:r>
              <a:rPr lang="es-ES_tradnl" altLang="es-ES" sz="1600" b="1" dirty="0" smtClean="0"/>
              <a:t> da </a:t>
            </a:r>
            <a:r>
              <a:rPr lang="es-ES_tradnl" altLang="es-ES" sz="1600" b="1" i="1" dirty="0" smtClean="0">
                <a:solidFill>
                  <a:srgbClr val="FF0000"/>
                </a:solidFill>
              </a:rPr>
              <a:t>(LOMCE).</a:t>
            </a:r>
            <a:endParaRPr lang="es-ES_tradnl" altLang="es-ES" sz="1600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ES" sz="1600" b="1" dirty="0" smtClean="0"/>
              <a:t>    - </a:t>
            </a:r>
            <a:r>
              <a:rPr lang="es-ES_tradnl" altLang="es-ES" sz="1600" b="1" dirty="0" err="1" smtClean="0"/>
              <a:t>Batxilergoa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egiteko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epea</a:t>
            </a:r>
            <a:r>
              <a:rPr lang="es-ES_tradnl" altLang="es-ES" sz="1600" b="1" dirty="0" smtClean="0"/>
              <a:t>: 4 </a:t>
            </a:r>
            <a:r>
              <a:rPr lang="es-ES_tradnl" altLang="es-ES" sz="1600" b="1" dirty="0" err="1" smtClean="0"/>
              <a:t>ikasturte</a:t>
            </a:r>
            <a:r>
              <a:rPr lang="es-ES_tradnl" altLang="es-ES" sz="1600" b="1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ES" sz="1600" b="1" dirty="0" smtClean="0"/>
              <a:t>    - </a:t>
            </a:r>
            <a:r>
              <a:rPr lang="es-ES_tradnl" altLang="es-ES" sz="1600" b="1" dirty="0" err="1" smtClean="0"/>
              <a:t>Batxiler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Titulua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eskuratzeko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ikasgai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guztiak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gainditu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behar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dira</a:t>
            </a:r>
            <a:r>
              <a:rPr lang="es-ES_tradnl" altLang="es-ES" sz="1600" b="1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altLang="es-ES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es-ES_tradnl" altLang="es-ES" sz="1600" b="1" dirty="0" smtClean="0"/>
              <a:t>BESTE AUKERA BATZUK: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ES" sz="1600" b="1" dirty="0" smtClean="0"/>
              <a:t>       -IBD, </a:t>
            </a:r>
            <a:r>
              <a:rPr lang="es-ES_tradnl" altLang="es-ES" sz="1600" b="1" dirty="0" err="1" smtClean="0"/>
              <a:t>Urrutiko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Batxilergorako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Institutua</a:t>
            </a:r>
            <a:r>
              <a:rPr lang="es-ES_tradnl" altLang="es-ES" sz="1600" b="1" dirty="0" smtClean="0"/>
              <a:t>, </a:t>
            </a:r>
            <a:r>
              <a:rPr lang="es-ES_tradnl" altLang="es-ES" sz="1600" b="1" dirty="0" err="1" smtClean="0"/>
              <a:t>matrikulazioa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uztailak</a:t>
            </a:r>
            <a:r>
              <a:rPr lang="es-ES_tradnl" altLang="es-ES" sz="1600" b="1" dirty="0" smtClean="0"/>
              <a:t> 1-15 (</a:t>
            </a:r>
            <a:r>
              <a:rPr lang="es-ES_tradnl" altLang="es-ES" sz="1600" b="1" dirty="0" err="1" smtClean="0"/>
              <a:t>lehen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epea</a:t>
            </a:r>
            <a:r>
              <a:rPr lang="es-ES_tradnl" altLang="es-ES" sz="1600" b="1" dirty="0" smtClean="0"/>
              <a:t>)  eta </a:t>
            </a:r>
            <a:r>
              <a:rPr lang="es-ES_tradnl" altLang="es-ES" sz="1600" b="1" dirty="0" err="1" smtClean="0"/>
              <a:t>irailak</a:t>
            </a:r>
            <a:r>
              <a:rPr lang="es-ES_tradnl" altLang="es-ES" sz="1600" b="1" dirty="0" smtClean="0"/>
              <a:t> 1-30 (</a:t>
            </a:r>
            <a:r>
              <a:rPr lang="es-ES_tradnl" altLang="es-ES" sz="1600" b="1" dirty="0" err="1" smtClean="0"/>
              <a:t>bigarren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epea</a:t>
            </a:r>
            <a:r>
              <a:rPr lang="es-ES_tradnl" altLang="es-ES" sz="1600" b="1" dirty="0" smtClean="0"/>
              <a:t>). </a:t>
            </a:r>
            <a:r>
              <a:rPr lang="es-ES_tradnl" altLang="es-ES" sz="1600" b="1" dirty="0" err="1" smtClean="0"/>
              <a:t>Telefonoa</a:t>
            </a:r>
            <a:r>
              <a:rPr lang="es-ES_tradnl" altLang="es-ES" sz="1600" b="1" dirty="0" smtClean="0"/>
              <a:t>: 944462359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ES" sz="1600" b="1" dirty="0" smtClean="0"/>
              <a:t>       -GAUEKO BATXILERGOA: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ES" sz="1600" b="1" dirty="0" smtClean="0"/>
              <a:t>         </a:t>
            </a:r>
            <a:r>
              <a:rPr lang="es-ES_tradnl" altLang="es-ES" sz="1600" b="1" dirty="0" err="1" smtClean="0"/>
              <a:t>Matrikulazioa</a:t>
            </a:r>
            <a:r>
              <a:rPr lang="es-ES_tradnl" altLang="es-ES" sz="1600" b="1" dirty="0" smtClean="0"/>
              <a:t>: </a:t>
            </a:r>
            <a:r>
              <a:rPr lang="es-ES_tradnl" altLang="es-ES" sz="1600" b="1" dirty="0" err="1" smtClean="0"/>
              <a:t>ekaineko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azken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astetik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uztailaren</a:t>
            </a:r>
            <a:r>
              <a:rPr lang="es-ES_tradnl" altLang="es-ES" sz="1600" b="1" dirty="0" smtClean="0"/>
              <a:t> </a:t>
            </a:r>
            <a:r>
              <a:rPr lang="es-ES_tradnl" altLang="es-ES" sz="1600" b="1" dirty="0" err="1" smtClean="0"/>
              <a:t>hasierara</a:t>
            </a:r>
            <a:r>
              <a:rPr lang="es-ES_tradnl" altLang="es-ES" sz="1600" b="1" dirty="0" smtClean="0"/>
              <a:t> ( IES Unamuno). </a:t>
            </a:r>
            <a:r>
              <a:rPr lang="es-ES_tradnl" altLang="es-ES" sz="1600" b="1" dirty="0" err="1" smtClean="0"/>
              <a:t>Telefonoa</a:t>
            </a:r>
            <a:r>
              <a:rPr lang="es-ES_tradnl" altLang="es-ES" sz="1600" b="1" dirty="0" smtClean="0"/>
              <a:t> 944002700</a:t>
            </a:r>
            <a:endParaRPr lang="es-ES" altLang="es-E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1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1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build="p" autoUpdateAnimBg="0"/>
      <p:bldP spid="716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www.txurdinagabehekoa.eus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1371600" y="609600"/>
            <a:ext cx="7378700" cy="1143000"/>
          </a:xfrm>
        </p:spPr>
        <p:txBody>
          <a:bodyPr/>
          <a:lstStyle/>
          <a:p>
            <a:pPr eaLnBrk="1" hangingPunct="1"/>
            <a:r>
              <a:rPr lang="es-ES" altLang="es-ES" sz="3200" b="1" smtClean="0">
                <a:latin typeface="Verdana" pitchFamily="34" charset="0"/>
              </a:rPr>
              <a:t>BATXILERGOAREN ONDOREN, ZER EGIN DEZAKET?</a:t>
            </a:r>
          </a:p>
        </p:txBody>
      </p:sp>
      <p:sp>
        <p:nvSpPr>
          <p:cNvPr id="9220" name="Rectangle 11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s-ES" altLang="es-ES" b="1" dirty="0" smtClean="0"/>
              <a:t>GOI HEZKUNTZA</a:t>
            </a:r>
          </a:p>
          <a:p>
            <a:pPr marL="609600" indent="-609600"/>
            <a:r>
              <a:rPr lang="es-ES" altLang="es-ES" b="1" dirty="0" smtClean="0"/>
              <a:t>	UNIBERSITATEKO IKASKETAK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" altLang="es-ES" b="1" dirty="0" smtClean="0"/>
              <a:t>		</a:t>
            </a:r>
            <a:r>
              <a:rPr lang="es-ES" altLang="es-ES" sz="1800" b="1" dirty="0" smtClean="0"/>
              <a:t>1. GRADU IKASKETA – GRADU TITULUA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" altLang="es-ES" sz="1800" b="1" dirty="0" smtClean="0"/>
              <a:t>		2. GRADUONDOKO IKASKETAK: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" altLang="es-ES" sz="1800" b="1" dirty="0" smtClean="0"/>
              <a:t>                              1º – MASTERRA</a:t>
            </a:r>
          </a:p>
          <a:p>
            <a:pPr marL="609600" indent="-609600">
              <a:buFont typeface="Wingdings" pitchFamily="2" charset="2"/>
              <a:buNone/>
            </a:pPr>
            <a:r>
              <a:rPr lang="es-ES" altLang="es-ES" sz="1800" b="1" dirty="0" smtClean="0"/>
              <a:t>                              2º – DOKTOREGOA</a:t>
            </a:r>
          </a:p>
          <a:p>
            <a:pPr marL="609600" indent="-609600"/>
            <a:r>
              <a:rPr lang="es-ES" altLang="es-ES" b="1" i="1" dirty="0" smtClean="0">
                <a:solidFill>
                  <a:srgbClr val="C00000"/>
                </a:solidFill>
              </a:rPr>
              <a:t>   GOI </a:t>
            </a:r>
            <a:r>
              <a:rPr lang="es-ES" altLang="es-ES" b="1" i="1" dirty="0" smtClean="0">
                <a:solidFill>
                  <a:srgbClr val="C00000"/>
                </a:solidFill>
              </a:rPr>
              <a:t>MAILAKO LANBIDE </a:t>
            </a:r>
            <a:r>
              <a:rPr lang="es-ES" altLang="es-ES" b="1" i="1" dirty="0" smtClean="0">
                <a:solidFill>
                  <a:srgbClr val="C00000"/>
                </a:solidFill>
              </a:rPr>
              <a:t>HEZIKETA</a:t>
            </a:r>
          </a:p>
          <a:p>
            <a:pPr marL="609600" indent="-609600"/>
            <a:r>
              <a:rPr lang="es-ES" altLang="es-ES" b="1" i="1" dirty="0">
                <a:solidFill>
                  <a:srgbClr val="C00000"/>
                </a:solidFill>
              </a:rPr>
              <a:t> </a:t>
            </a:r>
            <a:r>
              <a:rPr lang="es-ES" altLang="es-ES" b="1" i="1" dirty="0" smtClean="0">
                <a:solidFill>
                  <a:srgbClr val="C00000"/>
                </a:solidFill>
              </a:rPr>
              <a:t>  </a:t>
            </a:r>
            <a:r>
              <a:rPr lang="es-ES" altLang="es-ES" b="1" i="1" dirty="0" smtClean="0">
                <a:solidFill>
                  <a:srgbClr val="C00000"/>
                </a:solidFill>
              </a:rPr>
              <a:t>ARAUBIDE </a:t>
            </a:r>
            <a:r>
              <a:rPr lang="es-ES" altLang="es-ES" b="1" i="1" dirty="0" smtClean="0">
                <a:solidFill>
                  <a:srgbClr val="C00000"/>
                </a:solidFill>
              </a:rPr>
              <a:t>BEREZIKO </a:t>
            </a:r>
            <a:r>
              <a:rPr lang="es-ES" altLang="es-ES" b="1" i="1" dirty="0" smtClean="0">
                <a:solidFill>
                  <a:srgbClr val="C00000"/>
                </a:solidFill>
              </a:rPr>
              <a:t>IRAKASKUNTZAK</a:t>
            </a:r>
          </a:p>
          <a:p>
            <a:pPr marL="609600" indent="-609600"/>
            <a:r>
              <a:rPr lang="es-ES" altLang="es-ES" b="1" dirty="0"/>
              <a:t>  BESTE IRAKASKUNTZA BATZUK</a:t>
            </a:r>
          </a:p>
          <a:p>
            <a:pPr marL="609600" indent="-609600">
              <a:buFont typeface="Wingdings" pitchFamily="2" charset="2"/>
              <a:buNone/>
            </a:pPr>
            <a:endParaRPr lang="es-ES" altLang="es-ES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 flipV="1">
            <a:off x="1185863" y="10129838"/>
            <a:ext cx="7958137" cy="842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_tradnl" altLang="es-E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altLang="es-E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altLang="es-ES" sz="2000" smtClean="0"/>
          </a:p>
          <a:p>
            <a:pPr eaLnBrk="1" hangingPunct="1">
              <a:lnSpc>
                <a:spcPct val="90000"/>
              </a:lnSpc>
            </a:pPr>
            <a:endParaRPr lang="es-ES_tradnl" altLang="es-ES" sz="2000" smtClean="0"/>
          </a:p>
          <a:p>
            <a:pPr eaLnBrk="1" hangingPunct="1">
              <a:lnSpc>
                <a:spcPct val="90000"/>
              </a:lnSpc>
            </a:pPr>
            <a:endParaRPr lang="es-ES_tradnl" altLang="es-ES" sz="2800" smtClean="0"/>
          </a:p>
          <a:p>
            <a:pPr eaLnBrk="1" hangingPunct="1">
              <a:lnSpc>
                <a:spcPct val="90000"/>
              </a:lnSpc>
            </a:pPr>
            <a:endParaRPr lang="es-ES_tradnl" altLang="es-ES" sz="2800" smtClean="0"/>
          </a:p>
          <a:p>
            <a:pPr eaLnBrk="1" hangingPunct="1">
              <a:lnSpc>
                <a:spcPct val="90000"/>
              </a:lnSpc>
            </a:pPr>
            <a:endParaRPr lang="es-ES" alt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sz="12000" b="1" i="1" dirty="0" smtClean="0">
                <a:solidFill>
                  <a:srgbClr val="C00000"/>
                </a:solidFill>
              </a:rPr>
              <a:t>LANBIDE HEZIKETA</a:t>
            </a:r>
            <a:endParaRPr lang="es-ES" sz="12000" b="1" i="1" dirty="0">
              <a:solidFill>
                <a:srgbClr val="C0000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dirty="0" smtClean="0">
                <a:solidFill>
                  <a:srgbClr val="C00000"/>
                </a:solidFill>
              </a:rPr>
              <a:t>¿</a:t>
            </a:r>
            <a:r>
              <a:rPr lang="es-ES" b="1" i="1" dirty="0" err="1" smtClean="0">
                <a:solidFill>
                  <a:srgbClr val="C00000"/>
                </a:solidFill>
              </a:rPr>
              <a:t>Zer</a:t>
            </a:r>
            <a:r>
              <a:rPr lang="es-ES" b="1" i="1" dirty="0" smtClean="0">
                <a:solidFill>
                  <a:srgbClr val="C00000"/>
                </a:solidFill>
              </a:rPr>
              <a:t> da eta </a:t>
            </a:r>
            <a:r>
              <a:rPr lang="es-ES" b="1" i="1" dirty="0" err="1" smtClean="0">
                <a:solidFill>
                  <a:srgbClr val="C00000"/>
                </a:solidFill>
              </a:rPr>
              <a:t>nola</a:t>
            </a:r>
            <a:r>
              <a:rPr lang="es-ES" b="1" i="1" dirty="0" smtClean="0">
                <a:solidFill>
                  <a:srgbClr val="C00000"/>
                </a:solidFill>
              </a:rPr>
              <a:t> </a:t>
            </a:r>
            <a:r>
              <a:rPr lang="es-ES" b="1" i="1" dirty="0" err="1" smtClean="0">
                <a:solidFill>
                  <a:srgbClr val="C00000"/>
                </a:solidFill>
              </a:rPr>
              <a:t>antolatzen</a:t>
            </a:r>
            <a:r>
              <a:rPr lang="es-ES" b="1" i="1" dirty="0" smtClean="0">
                <a:solidFill>
                  <a:srgbClr val="C00000"/>
                </a:solidFill>
              </a:rPr>
              <a:t> da </a:t>
            </a:r>
            <a:r>
              <a:rPr lang="es-ES" b="1" i="1" dirty="0" err="1">
                <a:solidFill>
                  <a:srgbClr val="C00000"/>
                </a:solidFill>
              </a:rPr>
              <a:t>L</a:t>
            </a:r>
            <a:r>
              <a:rPr lang="es-ES" b="1" i="1" dirty="0" err="1" smtClean="0">
                <a:solidFill>
                  <a:srgbClr val="C00000"/>
                </a:solidFill>
              </a:rPr>
              <a:t>anbide</a:t>
            </a:r>
            <a:r>
              <a:rPr lang="es-ES" b="1" i="1" dirty="0" smtClean="0">
                <a:solidFill>
                  <a:srgbClr val="C00000"/>
                </a:solidFill>
              </a:rPr>
              <a:t> </a:t>
            </a:r>
            <a:r>
              <a:rPr lang="es-ES" b="1" i="1" dirty="0" err="1" smtClean="0">
                <a:solidFill>
                  <a:srgbClr val="C00000"/>
                </a:solidFill>
              </a:rPr>
              <a:t>Heziketa</a:t>
            </a:r>
            <a:r>
              <a:rPr lang="es-ES" b="1" i="1" dirty="0" smtClean="0">
                <a:solidFill>
                  <a:srgbClr val="C00000"/>
                </a:solidFill>
              </a:rPr>
              <a:t>?</a:t>
            </a:r>
            <a:endParaRPr lang="es-ES" b="1" i="1" dirty="0">
              <a:solidFill>
                <a:srgbClr val="C00000"/>
              </a:solidFill>
            </a:endParaRPr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200" b="1" i="1" dirty="0" err="1" smtClean="0"/>
              <a:t>Lanbide</a:t>
            </a:r>
            <a:r>
              <a:rPr lang="es-ES" sz="2200" b="1" i="1" dirty="0" smtClean="0"/>
              <a:t> </a:t>
            </a:r>
            <a:r>
              <a:rPr lang="es-ES" sz="2200" b="1" i="1" dirty="0" err="1"/>
              <a:t>Heziketak</a:t>
            </a:r>
            <a:r>
              <a:rPr lang="es-ES" sz="2200" b="1" i="1" dirty="0"/>
              <a:t> 170 </a:t>
            </a:r>
            <a:r>
              <a:rPr lang="es-ES" sz="2200" b="1" i="1" dirty="0" err="1"/>
              <a:t>titulu</a:t>
            </a:r>
            <a:r>
              <a:rPr lang="es-ES" sz="2200" b="1" i="1" dirty="0"/>
              <a:t> </a:t>
            </a:r>
            <a:r>
              <a:rPr lang="es-ES" sz="2200" b="1" i="1" dirty="0" err="1"/>
              <a:t>inguru</a:t>
            </a:r>
            <a:r>
              <a:rPr lang="es-ES" sz="2200" b="1" i="1" dirty="0"/>
              <a:t> (</a:t>
            </a:r>
            <a:r>
              <a:rPr lang="es-ES" sz="2200" b="1" i="1" dirty="0" err="1"/>
              <a:t>onarrizko</a:t>
            </a:r>
            <a:r>
              <a:rPr lang="es-ES" sz="2200" b="1" i="1" dirty="0"/>
              <a:t>, </a:t>
            </a:r>
            <a:r>
              <a:rPr lang="es-ES" sz="2200" b="1" i="1" dirty="0" err="1"/>
              <a:t>erdi</a:t>
            </a:r>
            <a:r>
              <a:rPr lang="es-ES" sz="2200" b="1" i="1" dirty="0"/>
              <a:t> eta </a:t>
            </a:r>
            <a:r>
              <a:rPr lang="es-ES" sz="2200" b="1" i="1" dirty="0" err="1"/>
              <a:t>goiko</a:t>
            </a:r>
            <a:r>
              <a:rPr lang="es-ES" sz="2200" b="1" i="1" dirty="0"/>
              <a:t> </a:t>
            </a:r>
            <a:r>
              <a:rPr lang="es-ES" sz="2200" b="1" i="1" dirty="0" smtClean="0"/>
              <a:t>      </a:t>
            </a:r>
            <a:r>
              <a:rPr lang="es-ES" sz="2200" b="1" i="1" dirty="0" err="1" smtClean="0"/>
              <a:t>mailetan</a:t>
            </a:r>
            <a:r>
              <a:rPr lang="es-ES" sz="2200" b="1" i="1" dirty="0" smtClean="0"/>
              <a:t> </a:t>
            </a:r>
            <a:r>
              <a:rPr lang="es-ES" sz="2200" b="1" i="1" dirty="0" err="1"/>
              <a:t>banatuak</a:t>
            </a:r>
            <a:r>
              <a:rPr lang="es-ES" sz="2200" b="1" i="1" dirty="0"/>
              <a:t>) </a:t>
            </a:r>
            <a:r>
              <a:rPr lang="es-ES" sz="2200" b="1" i="1" dirty="0" err="1"/>
              <a:t>eskaintzen</a:t>
            </a:r>
            <a:r>
              <a:rPr lang="es-ES" sz="2200" b="1" i="1" dirty="0"/>
              <a:t> </a:t>
            </a:r>
            <a:r>
              <a:rPr lang="es-ES" sz="2200" b="1" i="1" dirty="0" err="1"/>
              <a:t>ditu</a:t>
            </a:r>
            <a:r>
              <a:rPr lang="es-ES" sz="2200" b="1" i="1" dirty="0"/>
              <a:t>, </a:t>
            </a:r>
            <a:r>
              <a:rPr lang="es-ES" sz="2200" b="1" i="1" dirty="0" err="1"/>
              <a:t>ikasleek</a:t>
            </a:r>
            <a:r>
              <a:rPr lang="es-ES" sz="2200" b="1" i="1" dirty="0"/>
              <a:t> </a:t>
            </a:r>
            <a:r>
              <a:rPr lang="es-ES" sz="2200" b="1" i="1" dirty="0" err="1"/>
              <a:t>lanbiderako</a:t>
            </a:r>
            <a:r>
              <a:rPr lang="es-ES" sz="2200" b="1" i="1" dirty="0"/>
              <a:t> </a:t>
            </a:r>
            <a:r>
              <a:rPr lang="es-ES" sz="2200" b="1" i="1" dirty="0" err="1"/>
              <a:t>gaitasuna</a:t>
            </a:r>
            <a:r>
              <a:rPr lang="es-ES" sz="2200" b="1" i="1" dirty="0"/>
              <a:t> </a:t>
            </a:r>
            <a:r>
              <a:rPr lang="es-ES" sz="2200" b="1" i="1" dirty="0" err="1"/>
              <a:t>lor</a:t>
            </a:r>
            <a:r>
              <a:rPr lang="es-ES" sz="2200" b="1" i="1" dirty="0"/>
              <a:t> </a:t>
            </a:r>
            <a:r>
              <a:rPr lang="es-ES" sz="2200" b="1" i="1" dirty="0" err="1"/>
              <a:t>dezaten</a:t>
            </a:r>
            <a:r>
              <a:rPr lang="es-ES" sz="2200" b="1" i="1" dirty="0"/>
              <a:t>, eta </a:t>
            </a:r>
            <a:r>
              <a:rPr lang="es-ES" sz="2200" b="1" i="1" dirty="0" err="1"/>
              <a:t>lan</a:t>
            </a:r>
            <a:r>
              <a:rPr lang="es-ES" sz="2200" b="1" i="1" dirty="0"/>
              <a:t> </a:t>
            </a:r>
            <a:r>
              <a:rPr lang="es-ES" sz="2200" b="1" i="1" dirty="0" err="1"/>
              <a:t>kualifikatuak</a:t>
            </a:r>
            <a:r>
              <a:rPr lang="es-ES" sz="2200" b="1" i="1" dirty="0"/>
              <a:t> </a:t>
            </a:r>
            <a:r>
              <a:rPr lang="es-ES" sz="2200" b="1" i="1" dirty="0" err="1" smtClean="0"/>
              <a:t>eskuratu</a:t>
            </a:r>
            <a:r>
              <a:rPr lang="es-ES" sz="2200" b="1" i="1" dirty="0" smtClean="0"/>
              <a:t>.</a:t>
            </a:r>
          </a:p>
          <a:p>
            <a:endParaRPr lang="es-ES" sz="2200" b="1" i="1" dirty="0"/>
          </a:p>
          <a:p>
            <a:pPr marL="0" indent="0">
              <a:buNone/>
            </a:pPr>
            <a:r>
              <a:rPr lang="es-ES" sz="2800" b="1" i="1" dirty="0" smtClean="0"/>
              <a:t>    </a:t>
            </a:r>
            <a:r>
              <a:rPr lang="es-ES" sz="2800" b="1" i="1" dirty="0" err="1" smtClean="0"/>
              <a:t>Mailak</a:t>
            </a:r>
            <a:r>
              <a:rPr lang="es-ES" sz="2800" b="1" i="1" dirty="0" smtClean="0"/>
              <a:t> eta </a:t>
            </a:r>
            <a:r>
              <a:rPr lang="es-ES" sz="2800" b="1" i="1" dirty="0" err="1" smtClean="0"/>
              <a:t>Tituluak</a:t>
            </a:r>
            <a:r>
              <a:rPr lang="es-ES" sz="2800" b="1" i="1" dirty="0" smtClean="0"/>
              <a:t>:</a:t>
            </a:r>
          </a:p>
          <a:p>
            <a:pPr fontAlgn="base"/>
            <a:r>
              <a:rPr lang="es-ES" sz="2400" b="1" i="1" dirty="0" err="1" smtClean="0"/>
              <a:t>Onarrizko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Lanbide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Heziketa</a:t>
            </a:r>
            <a:r>
              <a:rPr lang="es-ES" sz="2400" i="1" dirty="0"/>
              <a:t> </a:t>
            </a:r>
            <a:r>
              <a:rPr lang="es-ES" sz="2400" b="1" i="1" dirty="0" smtClean="0"/>
              <a:t>- </a:t>
            </a:r>
            <a:r>
              <a:rPr lang="es-ES" sz="2400" i="1" dirty="0" smtClean="0"/>
              <a:t> </a:t>
            </a:r>
            <a:r>
              <a:rPr lang="es-ES" sz="2400" b="1" i="1" dirty="0" err="1"/>
              <a:t>Oinarrizko</a:t>
            </a:r>
            <a:r>
              <a:rPr lang="es-ES" sz="2400" b="1" i="1" dirty="0"/>
              <a:t> </a:t>
            </a:r>
            <a:r>
              <a:rPr lang="es-ES" sz="2400" b="1" i="1" dirty="0" err="1" smtClean="0"/>
              <a:t>Profesionala</a:t>
            </a:r>
            <a:endParaRPr lang="es-ES" sz="2400" b="1" i="1" dirty="0" smtClean="0"/>
          </a:p>
          <a:p>
            <a:pPr fontAlgn="base"/>
            <a:r>
              <a:rPr lang="es-ES" sz="2400" b="1" i="1" dirty="0" err="1" smtClean="0"/>
              <a:t>Erdi-Mailako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Heziketa-Zikloak</a:t>
            </a:r>
            <a:r>
              <a:rPr lang="es-ES" sz="2400" b="1" i="1" dirty="0" smtClean="0"/>
              <a:t> - </a:t>
            </a:r>
            <a:r>
              <a:rPr lang="es-ES" sz="2400" b="1" i="1" dirty="0" err="1" smtClean="0"/>
              <a:t>Teknikaria</a:t>
            </a:r>
            <a:endParaRPr lang="es-ES" sz="2400" b="1" i="1" dirty="0" smtClean="0"/>
          </a:p>
          <a:p>
            <a:pPr fontAlgn="base"/>
            <a:r>
              <a:rPr lang="es-ES" sz="2400" b="1" i="1" dirty="0" err="1" smtClean="0"/>
              <a:t>Goi-Mailako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Heziketa-Zikloak</a:t>
            </a:r>
            <a:r>
              <a:rPr lang="es-ES" sz="2400" b="1" i="1" dirty="0"/>
              <a:t> - </a:t>
            </a:r>
            <a:r>
              <a:rPr lang="es-ES" sz="2400" b="1" i="1" dirty="0" err="1"/>
              <a:t>Goi-mailako</a:t>
            </a:r>
            <a:r>
              <a:rPr lang="es-ES" sz="2400" b="1" i="1" dirty="0"/>
              <a:t> </a:t>
            </a:r>
            <a:r>
              <a:rPr lang="es-ES" sz="2400" b="1" i="1" dirty="0" err="1" smtClean="0"/>
              <a:t>Teknikaria</a:t>
            </a:r>
            <a:endParaRPr lang="es-ES" sz="2400" b="1" i="1" dirty="0" smtClean="0"/>
          </a:p>
          <a:p>
            <a:pPr marL="0" indent="0" fontAlgn="base">
              <a:buNone/>
            </a:pPr>
            <a:endParaRPr lang="es-ES" sz="2400" b="1" i="1" dirty="0"/>
          </a:p>
          <a:p>
            <a:pPr marL="0" indent="0" fontAlgn="base">
              <a:buNone/>
            </a:pPr>
            <a:r>
              <a:rPr lang="es-ES" sz="2400" b="1" i="1" smtClean="0">
                <a:solidFill>
                  <a:srgbClr val="C00000"/>
                </a:solidFill>
              </a:rPr>
              <a:t>MAILATIK MAILARA ZUZENEAN IGORABIDERAKO AUKERA</a:t>
            </a:r>
            <a:endParaRPr lang="es-ES" sz="2800" b="1" i="1" dirty="0" smtClean="0"/>
          </a:p>
          <a:p>
            <a:endParaRPr lang="es-ES" sz="2200" b="1" i="1" dirty="0"/>
          </a:p>
          <a:p>
            <a:endParaRPr lang="es-ES" sz="2200" b="1" i="1" dirty="0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29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dirty="0">
                <a:solidFill>
                  <a:srgbClr val="C00000"/>
                </a:solidFill>
              </a:rPr>
              <a:t>¿</a:t>
            </a:r>
            <a:r>
              <a:rPr lang="es-ES" b="1" i="1" dirty="0" err="1">
                <a:solidFill>
                  <a:srgbClr val="C00000"/>
                </a:solidFill>
              </a:rPr>
              <a:t>Zer</a:t>
            </a:r>
            <a:r>
              <a:rPr lang="es-ES" b="1" i="1" dirty="0">
                <a:solidFill>
                  <a:srgbClr val="C00000"/>
                </a:solidFill>
              </a:rPr>
              <a:t> da eta </a:t>
            </a:r>
            <a:r>
              <a:rPr lang="es-ES" b="1" i="1" dirty="0" err="1">
                <a:solidFill>
                  <a:srgbClr val="C00000"/>
                </a:solidFill>
              </a:rPr>
              <a:t>nola</a:t>
            </a:r>
            <a:r>
              <a:rPr lang="es-ES" b="1" i="1" dirty="0">
                <a:solidFill>
                  <a:srgbClr val="C00000"/>
                </a:solidFill>
              </a:rPr>
              <a:t> </a:t>
            </a:r>
            <a:r>
              <a:rPr lang="es-ES" b="1" i="1" dirty="0" err="1">
                <a:solidFill>
                  <a:srgbClr val="C00000"/>
                </a:solidFill>
              </a:rPr>
              <a:t>antolatzen</a:t>
            </a:r>
            <a:r>
              <a:rPr lang="es-ES" b="1" i="1" dirty="0">
                <a:solidFill>
                  <a:srgbClr val="C00000"/>
                </a:solidFill>
              </a:rPr>
              <a:t> da </a:t>
            </a:r>
            <a:r>
              <a:rPr lang="es-ES" b="1" i="1" dirty="0" err="1">
                <a:solidFill>
                  <a:srgbClr val="C00000"/>
                </a:solidFill>
              </a:rPr>
              <a:t>Lanbide</a:t>
            </a:r>
            <a:r>
              <a:rPr lang="es-ES" b="1" i="1" dirty="0">
                <a:solidFill>
                  <a:srgbClr val="C00000"/>
                </a:solidFill>
              </a:rPr>
              <a:t> </a:t>
            </a:r>
            <a:r>
              <a:rPr lang="es-ES" b="1" i="1" dirty="0" err="1">
                <a:solidFill>
                  <a:srgbClr val="C00000"/>
                </a:solidFill>
              </a:rPr>
              <a:t>Heziketa</a:t>
            </a:r>
            <a:r>
              <a:rPr lang="es-ES" b="1" i="1" dirty="0">
                <a:solidFill>
                  <a:srgbClr val="C00000"/>
                </a:solidFill>
              </a:rPr>
              <a:t>?</a:t>
            </a:r>
            <a:endParaRPr lang="es-ES" dirty="0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i="1" dirty="0" err="1"/>
              <a:t>Tituluan</a:t>
            </a:r>
            <a:r>
              <a:rPr lang="es-ES" sz="2400" b="1" i="1" dirty="0"/>
              <a:t> </a:t>
            </a:r>
            <a:r>
              <a:rPr lang="es-ES" sz="2400" b="1" i="1" dirty="0" err="1"/>
              <a:t>multzo</a:t>
            </a:r>
            <a:r>
              <a:rPr lang="es-ES" sz="2400" b="1" i="1" dirty="0"/>
              <a:t> </a:t>
            </a:r>
            <a:r>
              <a:rPr lang="es-ES" sz="2400" b="1" i="1" dirty="0" err="1"/>
              <a:t>profesionaletan</a:t>
            </a:r>
            <a:r>
              <a:rPr lang="es-ES" sz="2400" b="1" i="1" dirty="0"/>
              <a:t> </a:t>
            </a:r>
            <a:r>
              <a:rPr lang="es-ES" sz="2400" b="1" i="1" dirty="0" err="1"/>
              <a:t>biltzen</a:t>
            </a:r>
            <a:r>
              <a:rPr lang="es-ES" sz="2400" b="1" i="1" dirty="0"/>
              <a:t> </a:t>
            </a:r>
            <a:r>
              <a:rPr lang="es-ES" sz="2400" b="1" i="1" dirty="0" err="1"/>
              <a:t>dira</a:t>
            </a:r>
            <a:r>
              <a:rPr lang="es-ES" sz="2400" b="1" i="1" dirty="0"/>
              <a:t>, eta </a:t>
            </a:r>
            <a:r>
              <a:rPr lang="es-ES" sz="2400" b="1" i="1" dirty="0" err="1"/>
              <a:t>modulu</a:t>
            </a:r>
            <a:r>
              <a:rPr lang="es-ES" sz="2400" b="1" i="1" dirty="0"/>
              <a:t> </a:t>
            </a:r>
            <a:r>
              <a:rPr lang="es-ES" sz="2400" b="1" i="1" dirty="0" err="1"/>
              <a:t>esaten</a:t>
            </a:r>
            <a:r>
              <a:rPr lang="es-ES" sz="2400" b="1" i="1" dirty="0"/>
              <a:t> </a:t>
            </a:r>
            <a:r>
              <a:rPr lang="es-ES" sz="2400" b="1" i="1" dirty="0" err="1"/>
              <a:t>zien</a:t>
            </a:r>
            <a:r>
              <a:rPr lang="es-ES" sz="2400" b="1" i="1" dirty="0"/>
              <a:t> </a:t>
            </a:r>
            <a:r>
              <a:rPr lang="es-ES" sz="2400" b="1" i="1" dirty="0" err="1"/>
              <a:t>ikasgaiak</a:t>
            </a:r>
            <a:r>
              <a:rPr lang="es-ES" sz="2400" b="1" i="1" dirty="0"/>
              <a:t> </a:t>
            </a:r>
            <a:r>
              <a:rPr lang="es-ES" sz="2400" b="1" i="1" dirty="0" err="1"/>
              <a:t>dituzte</a:t>
            </a:r>
            <a:r>
              <a:rPr lang="es-ES" sz="2400" b="1" i="1" dirty="0"/>
              <a:t>: </a:t>
            </a:r>
            <a:r>
              <a:rPr lang="es-ES" sz="2400" b="1" i="1" dirty="0" err="1"/>
              <a:t>eduki</a:t>
            </a:r>
            <a:r>
              <a:rPr lang="es-ES" sz="2400" b="1" i="1" dirty="0"/>
              <a:t> </a:t>
            </a:r>
            <a:r>
              <a:rPr lang="es-ES" sz="2400" b="1" i="1" dirty="0" err="1"/>
              <a:t>teoriko</a:t>
            </a:r>
            <a:r>
              <a:rPr lang="es-ES" sz="2400" b="1" i="1" dirty="0"/>
              <a:t> eta </a:t>
            </a:r>
            <a:r>
              <a:rPr lang="es-ES" sz="2400" b="1" i="1" dirty="0" err="1"/>
              <a:t>praktikoak</a:t>
            </a:r>
            <a:r>
              <a:rPr lang="es-ES" sz="2400" b="1" i="1" dirty="0"/>
              <a:t> </a:t>
            </a:r>
            <a:r>
              <a:rPr lang="es-ES" sz="2400" b="1" i="1" dirty="0" err="1"/>
              <a:t>dituzte</a:t>
            </a:r>
            <a:r>
              <a:rPr lang="es-ES" sz="2400" b="1" i="1" dirty="0"/>
              <a:t>, </a:t>
            </a:r>
            <a:r>
              <a:rPr lang="es-ES" sz="2400" b="1" i="1" dirty="0" err="1"/>
              <a:t>bai</a:t>
            </a:r>
            <a:r>
              <a:rPr lang="es-ES" sz="2400" b="1" i="1" dirty="0"/>
              <a:t> eta </a:t>
            </a:r>
            <a:r>
              <a:rPr lang="es-ES" sz="2400" b="1" i="1" dirty="0" err="1"/>
              <a:t>enpresan</a:t>
            </a:r>
            <a:r>
              <a:rPr lang="es-ES" sz="2400" b="1" i="1" dirty="0"/>
              <a:t> </a:t>
            </a:r>
            <a:r>
              <a:rPr lang="es-ES" sz="2400" b="1" i="1" dirty="0" err="1"/>
              <a:t>lan</a:t>
            </a:r>
            <a:r>
              <a:rPr lang="es-ES" sz="2400" b="1" i="1" dirty="0"/>
              <a:t> </a:t>
            </a:r>
            <a:r>
              <a:rPr lang="es-ES" sz="2400" b="1" i="1" dirty="0" err="1"/>
              <a:t>egiteko</a:t>
            </a:r>
            <a:r>
              <a:rPr lang="es-ES" sz="2400" b="1" i="1" dirty="0"/>
              <a:t> </a:t>
            </a:r>
            <a:r>
              <a:rPr lang="es-ES" sz="2400" b="1" i="1" dirty="0" err="1"/>
              <a:t>praktikaldia</a:t>
            </a:r>
            <a:r>
              <a:rPr lang="es-ES" sz="2400" b="1" i="1" dirty="0"/>
              <a:t> ere</a:t>
            </a:r>
            <a:r>
              <a:rPr lang="es-ES" sz="2400" b="1" i="1" dirty="0" smtClean="0"/>
              <a:t>.</a:t>
            </a:r>
          </a:p>
          <a:p>
            <a:endParaRPr lang="es-ES" sz="2400" b="1" i="1" dirty="0" smtClean="0"/>
          </a:p>
          <a:p>
            <a:pPr fontAlgn="base"/>
            <a:r>
              <a:rPr lang="es-ES" sz="2400" b="1" i="1" dirty="0" err="1"/>
              <a:t>Heziketa-ziklo</a:t>
            </a:r>
            <a:r>
              <a:rPr lang="es-ES" sz="2400" b="1" i="1" dirty="0"/>
              <a:t> </a:t>
            </a:r>
            <a:r>
              <a:rPr lang="es-ES" sz="2400" b="1" i="1" dirty="0" err="1"/>
              <a:t>batek</a:t>
            </a:r>
            <a:r>
              <a:rPr lang="es-ES" sz="2400" b="1" i="1" dirty="0"/>
              <a:t> 2.000 </a:t>
            </a:r>
            <a:r>
              <a:rPr lang="es-ES" sz="2400" b="1" i="1" dirty="0" err="1"/>
              <a:t>irakastordu</a:t>
            </a:r>
            <a:r>
              <a:rPr lang="es-ES" sz="2400" b="1" i="1" dirty="0"/>
              <a:t> </a:t>
            </a:r>
            <a:r>
              <a:rPr lang="es-ES" sz="2400" b="1" i="1" dirty="0" err="1" smtClean="0"/>
              <a:t>irauten</a:t>
            </a:r>
            <a:r>
              <a:rPr lang="es-ES" sz="2400" b="1" i="1" dirty="0" smtClean="0"/>
              <a:t> du, </a:t>
            </a:r>
            <a:r>
              <a:rPr lang="es-ES" sz="2400" b="1" i="1" dirty="0" err="1"/>
              <a:t>bi</a:t>
            </a:r>
            <a:r>
              <a:rPr lang="es-ES" sz="2400" b="1" i="1" dirty="0"/>
              <a:t> </a:t>
            </a:r>
            <a:r>
              <a:rPr lang="es-ES" sz="2400" b="1" i="1" dirty="0" err="1"/>
              <a:t>ikasturtetan</a:t>
            </a:r>
            <a:r>
              <a:rPr lang="es-ES" sz="2400" b="1" i="1" dirty="0"/>
              <a:t> </a:t>
            </a:r>
            <a:r>
              <a:rPr lang="es-ES" sz="2400" b="1" i="1" dirty="0" err="1"/>
              <a:t>banatuta</a:t>
            </a:r>
            <a:r>
              <a:rPr lang="es-ES" sz="2400" b="1" i="1" dirty="0" smtClean="0"/>
              <a:t>.</a:t>
            </a:r>
          </a:p>
          <a:p>
            <a:pPr fontAlgn="base"/>
            <a:endParaRPr lang="es-ES" sz="2400" b="1" i="1" dirty="0"/>
          </a:p>
          <a:p>
            <a:pPr fontAlgn="base"/>
            <a:r>
              <a:rPr lang="es-ES" sz="2400" b="1" i="1" dirty="0" err="1"/>
              <a:t>Horietatik</a:t>
            </a:r>
            <a:r>
              <a:rPr lang="es-ES" sz="2400" b="1" i="1" dirty="0"/>
              <a:t>, 400 eta 600 </a:t>
            </a:r>
            <a:r>
              <a:rPr lang="es-ES" sz="2400" b="1" i="1" dirty="0" err="1"/>
              <a:t>ordu</a:t>
            </a:r>
            <a:r>
              <a:rPr lang="es-ES" sz="2400" b="1" i="1" dirty="0"/>
              <a:t> </a:t>
            </a:r>
            <a:r>
              <a:rPr lang="es-ES" sz="2400" b="1" i="1" dirty="0" err="1"/>
              <a:t>bitarte</a:t>
            </a:r>
            <a:r>
              <a:rPr lang="es-ES" sz="2400" b="1" i="1" dirty="0"/>
              <a:t> </a:t>
            </a:r>
            <a:r>
              <a:rPr lang="es-ES" sz="2400" b="1" i="1" dirty="0" err="1"/>
              <a:t>erabiltzen</a:t>
            </a:r>
            <a:r>
              <a:rPr lang="es-ES" sz="2400" b="1" i="1" dirty="0"/>
              <a:t> </a:t>
            </a:r>
            <a:r>
              <a:rPr lang="es-ES" sz="2400" b="1" i="1" dirty="0" err="1"/>
              <a:t>dira</a:t>
            </a:r>
            <a:r>
              <a:rPr lang="es-ES" sz="2400" b="1" i="1" dirty="0"/>
              <a:t> </a:t>
            </a:r>
            <a:r>
              <a:rPr lang="es-ES" sz="2400" b="1" i="1" dirty="0" err="1"/>
              <a:t>lantokietan</a:t>
            </a:r>
            <a:r>
              <a:rPr lang="es-ES" sz="2400" b="1" i="1" dirty="0"/>
              <a:t> </a:t>
            </a:r>
            <a:r>
              <a:rPr lang="es-ES" sz="2400" b="1" i="1" dirty="0" err="1"/>
              <a:t>derrigorrezko</a:t>
            </a:r>
            <a:r>
              <a:rPr lang="es-ES" sz="2400" b="1" i="1" dirty="0"/>
              <a:t> </a:t>
            </a:r>
            <a:r>
              <a:rPr lang="es-ES" sz="2400" b="1" i="1" dirty="0" err="1"/>
              <a:t>praktikak</a:t>
            </a:r>
            <a:r>
              <a:rPr lang="es-ES" sz="2400" b="1" i="1" dirty="0"/>
              <a:t> </a:t>
            </a:r>
            <a:r>
              <a:rPr lang="es-ES" sz="2400" b="1" i="1" dirty="0" err="1"/>
              <a:t>egiteko</a:t>
            </a:r>
            <a:r>
              <a:rPr lang="es-ES" sz="2400" b="1" i="1" dirty="0"/>
              <a:t>.</a:t>
            </a:r>
          </a:p>
          <a:p>
            <a:endParaRPr lang="es-ES" sz="2200" b="1" i="1" dirty="0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www.txurdinagabehekoa.eus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6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Shape 563"/>
          <p:cNvSpPr txBox="1"/>
          <p:nvPr/>
        </p:nvSpPr>
        <p:spPr>
          <a:xfrm>
            <a:off x="4801825" y="5370375"/>
            <a:ext cx="3964200" cy="46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ikus sartzeko  </a:t>
            </a:r>
            <a:r>
              <a:rPr lang="en-US" sz="24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lehentasunak</a:t>
            </a:r>
          </a:p>
        </p:txBody>
      </p:sp>
      <p:sp>
        <p:nvSpPr>
          <p:cNvPr id="564" name="Shape 564"/>
          <p:cNvSpPr txBox="1"/>
          <p:nvPr/>
        </p:nvSpPr>
        <p:spPr>
          <a:xfrm>
            <a:off x="929350" y="2940238"/>
            <a:ext cx="7995000" cy="198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1.- Dagokion heziketa-ziklorako zehazten den Batxilergoko modalitateren bat ikasi izana.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2.- Batxilergoari lotutako gaia gainditu izana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dk1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3.- Batxilergoko ikasketa-espedienteko batez besteko nota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</p:txBody>
      </p:sp>
      <p:sp>
        <p:nvSpPr>
          <p:cNvPr id="565" name="Shape 565"/>
          <p:cNvSpPr txBox="1">
            <a:spLocks noGrp="1"/>
          </p:cNvSpPr>
          <p:nvPr>
            <p:ph type="title"/>
          </p:nvPr>
        </p:nvSpPr>
        <p:spPr>
          <a:xfrm>
            <a:off x="1908175" y="260350"/>
            <a:ext cx="6694487" cy="51593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 wrap="square" lIns="91425" tIns="45700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Goi-Mailako Heziketa Zikloak</a:t>
            </a:r>
          </a:p>
        </p:txBody>
      </p:sp>
      <p:sp>
        <p:nvSpPr>
          <p:cNvPr id="566" name="Shape 566"/>
          <p:cNvSpPr txBox="1"/>
          <p:nvPr/>
        </p:nvSpPr>
        <p:spPr>
          <a:xfrm>
            <a:off x="817200" y="1006000"/>
            <a:ext cx="7785300" cy="149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>
                <a:highlight>
                  <a:srgbClr val="FFFFFF"/>
                </a:highlight>
              </a:rPr>
              <a:t>Goi Mailan plazen </a:t>
            </a:r>
            <a:r>
              <a:rPr lang="en-US" sz="2400" b="1">
                <a:solidFill>
                  <a:srgbClr val="85200C"/>
                </a:solidFill>
                <a:highlight>
                  <a:srgbClr val="FFFFFF"/>
                </a:highlight>
              </a:rPr>
              <a:t>% 60a</a:t>
            </a:r>
            <a:r>
              <a:rPr lang="en-US" sz="2400">
                <a:highlight>
                  <a:srgbClr val="FFFFFF"/>
                </a:highlight>
              </a:rPr>
              <a:t> izango dira Batxilergo-titulua dutenentzat. </a:t>
            </a:r>
          </a:p>
          <a:p>
            <a:pPr lvl="0" rtl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>
                <a:highlight>
                  <a:srgbClr val="FFFFFF"/>
                </a:highlight>
              </a:rPr>
              <a:t>Eskaeren kopurua handiagoa bada, lehentasunak ezarriko dira: 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 smtClean="0"/>
              <a:t>www.txurdinagabehekoa.eus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title"/>
          </p:nvPr>
        </p:nvSpPr>
        <p:spPr>
          <a:xfrm>
            <a:off x="1912050" y="462375"/>
            <a:ext cx="6308700" cy="718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</a:pPr>
            <a:r>
              <a:rPr lang="en-US" sz="2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Goi-Mailako Heziketa Zikloak</a:t>
            </a:r>
          </a:p>
          <a:p>
            <a:pPr lvl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</a:pPr>
            <a:r>
              <a:rPr lang="en-US" sz="2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Goi-Mailako Heziketa Zikloak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000" b="1"/>
          </a:p>
        </p:txBody>
      </p:sp>
      <p:sp>
        <p:nvSpPr>
          <p:cNvPr id="520" name="Shape 520"/>
          <p:cNvSpPr txBox="1">
            <a:spLocks noGrp="1"/>
          </p:cNvSpPr>
          <p:nvPr>
            <p:ph type="body" idx="1"/>
          </p:nvPr>
        </p:nvSpPr>
        <p:spPr>
          <a:xfrm>
            <a:off x="0" y="1403963"/>
            <a:ext cx="46080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3"/>
              </a:rPr>
              <a:t>ADMINISTRAZIOA ETA KUDEAKETA</a:t>
            </a:r>
          </a:p>
          <a:p>
            <a:pPr lvl="0" indent="-127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ARTEAK ETA ESKULANGINTZAK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5"/>
              </a:rPr>
              <a:t>ARTE GRAFIKOAK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6"/>
              </a:rPr>
              <a:t>BEIRA ETA ZERAMIKA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7"/>
              </a:rPr>
              <a:t>EHUNGINTZA, JANTZIGINTZA ETA LARRUGINTZA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8"/>
              </a:rPr>
              <a:t>ELEKTRIZITATEA ETA ELEKTRONIKA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9"/>
              </a:rPr>
              <a:t>ELIKAGAIEN INDUSTRIAK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10"/>
              </a:rPr>
              <a:t>ENERGIA ETA URA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11"/>
              </a:rPr>
              <a:t>ERAIKUNTZA ETA OBRA ZIBILAK</a:t>
            </a:r>
          </a:p>
          <a:p>
            <a:pPr lvl="0" indent="-127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u="sng">
                <a:solidFill>
                  <a:schemeClr val="hlink"/>
                </a:solidFill>
                <a:highlight>
                  <a:srgbClr val="FFFFFF"/>
                </a:highlight>
                <a:hlinkClick r:id="rId12"/>
              </a:rPr>
              <a:t>ERAUZKETA INDUSTRIAK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13"/>
              </a:rPr>
              <a:t>FABRIKAZIO MEKANIKOA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14"/>
              </a:rPr>
              <a:t>GARRAIOA ETA IBILGAILUEN MANTENIMENDUA</a:t>
            </a:r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hlinkClick r:id="rId15"/>
              </a:rPr>
              <a:t>GIZARTE- ETA KULTUR-ZERBITZUAK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Shape 521"/>
          <p:cNvSpPr/>
          <p:nvPr/>
        </p:nvSpPr>
        <p:spPr>
          <a:xfrm>
            <a:off x="4237050" y="1461125"/>
            <a:ext cx="4804500" cy="329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indent="-127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6"/>
              </a:rPr>
              <a:t>JARDUERA FISIKOAK ETA KIROLA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7"/>
              </a:rPr>
              <a:t>INFORMATIKA ETA KOMUNIKAZIOAK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8"/>
              </a:rPr>
              <a:t>INSTALATZE ETA MANTENTZE LANAK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9"/>
              </a:rPr>
              <a:t>IRUDI PERTSONALA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0"/>
              </a:rPr>
              <a:t>IRUDIA ETA SOINUA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1"/>
              </a:rPr>
              <a:t>ITSASOA ETA ARRANTZA</a:t>
            </a:r>
          </a:p>
          <a:p>
            <a:pPr lvl="0" indent="-127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u="sng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16"/>
              </a:rPr>
              <a:t>JARDUERA FISIKOAK ETA KIROLAK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2"/>
              </a:rPr>
              <a:t>KIMIKA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3"/>
              </a:rPr>
              <a:t>MERKATARITZA ETA MARKETINA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4"/>
              </a:rPr>
              <a:t>NEKAZARITZA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5"/>
              </a:rPr>
              <a:t>OSASUNGINTZA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6"/>
              </a:rPr>
              <a:t>OSTALARITZA ETA TURISMOA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7"/>
              </a:rPr>
              <a:t>SEGURTASUNA ETA INGURUMENA</a:t>
            </a:r>
          </a:p>
          <a:p>
            <a:pPr marL="0" marR="0" lvl="0" indent="-12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8"/>
              </a:rPr>
              <a:t>ZURGINTZA, ALTZARIGINTZA ETA KORTXOA</a:t>
            </a:r>
          </a:p>
        </p:txBody>
      </p:sp>
      <p:pic>
        <p:nvPicPr>
          <p:cNvPr id="522" name="Shape 522" descr="Icono Artes gráficas - ARG"/>
          <p:cNvPicPr preferRelativeResize="0"/>
          <p:nvPr/>
        </p:nvPicPr>
        <p:blipFill>
          <a:blip r:embed="rId29" cstate="print">
            <a:alphaModFix/>
          </a:blip>
          <a:stretch>
            <a:fillRect/>
          </a:stretch>
        </p:blipFill>
        <p:spPr>
          <a:xfrm>
            <a:off x="4597837" y="6201775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23" name="Shape 523" descr="Icono Comercio y marketing - COM"/>
          <p:cNvPicPr preferRelativeResize="0"/>
          <p:nvPr/>
        </p:nvPicPr>
        <p:blipFill>
          <a:blip r:embed="rId30" cstate="print">
            <a:alphaModFix/>
          </a:blip>
          <a:stretch>
            <a:fillRect/>
          </a:stretch>
        </p:blipFill>
        <p:spPr>
          <a:xfrm>
            <a:off x="8083915" y="6260771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24" name="Shape 524" descr="Icono Energía y agua - ENA"/>
          <p:cNvPicPr preferRelativeResize="0"/>
          <p:nvPr/>
        </p:nvPicPr>
        <p:blipFill>
          <a:blip r:embed="rId31" cstate="print">
            <a:alphaModFix/>
          </a:blip>
          <a:stretch>
            <a:fillRect/>
          </a:stretch>
        </p:blipFill>
        <p:spPr>
          <a:xfrm>
            <a:off x="7371469" y="6260767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25" name="Shape 525" descr="Icono Hostelería y turismo - HOT"/>
          <p:cNvPicPr preferRelativeResize="0"/>
          <p:nvPr/>
        </p:nvPicPr>
        <p:blipFill>
          <a:blip r:embed="rId32" cstate="print">
            <a:alphaModFix/>
          </a:blip>
          <a:stretch>
            <a:fillRect/>
          </a:stretch>
        </p:blipFill>
        <p:spPr>
          <a:xfrm>
            <a:off x="3114874" y="6201771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26" name="Shape 526" descr="Icono Industrias extractivas - IEX"/>
          <p:cNvPicPr preferRelativeResize="0"/>
          <p:nvPr/>
        </p:nvPicPr>
        <p:blipFill>
          <a:blip r:embed="rId33" cstate="print">
            <a:alphaModFix/>
          </a:blip>
          <a:stretch>
            <a:fillRect/>
          </a:stretch>
        </p:blipFill>
        <p:spPr>
          <a:xfrm>
            <a:off x="6659003" y="6260767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27" name="Shape 527" descr="Icono Imagen personal - IMP"/>
          <p:cNvPicPr preferRelativeResize="0"/>
          <p:nvPr/>
        </p:nvPicPr>
        <p:blipFill>
          <a:blip r:embed="rId34" cstate="print">
            <a:alphaModFix/>
          </a:blip>
          <a:stretch>
            <a:fillRect/>
          </a:stretch>
        </p:blipFill>
        <p:spPr>
          <a:xfrm>
            <a:off x="1636383" y="6201771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28" name="Shape 528" descr="Icono Imagen y sonido - IMS"/>
          <p:cNvPicPr preferRelativeResize="0"/>
          <p:nvPr/>
        </p:nvPicPr>
        <p:blipFill>
          <a:blip r:embed="rId35" cstate="print">
            <a:alphaModFix/>
          </a:blip>
          <a:stretch>
            <a:fillRect/>
          </a:stretch>
        </p:blipFill>
        <p:spPr>
          <a:xfrm>
            <a:off x="2348862" y="6201767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29" name="Shape 529" descr="Icono Madera, mueble y corcho - MAM"/>
          <p:cNvPicPr preferRelativeResize="0"/>
          <p:nvPr/>
        </p:nvPicPr>
        <p:blipFill>
          <a:blip r:embed="rId36" cstate="print">
            <a:alphaModFix/>
          </a:blip>
          <a:stretch>
            <a:fillRect/>
          </a:stretch>
        </p:blipFill>
        <p:spPr>
          <a:xfrm>
            <a:off x="6029378" y="6260775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30" name="Shape 530" descr="Icono Marítimo pesquera - MAP"/>
          <p:cNvPicPr preferRelativeResize="0"/>
          <p:nvPr/>
        </p:nvPicPr>
        <p:blipFill>
          <a:blip r:embed="rId37" cstate="print">
            <a:alphaModFix/>
          </a:blip>
          <a:stretch>
            <a:fillRect/>
          </a:stretch>
        </p:blipFill>
        <p:spPr>
          <a:xfrm>
            <a:off x="139983" y="6182542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31" name="Shape 531" descr="Icono Sanidad - SAN"/>
          <p:cNvPicPr preferRelativeResize="0"/>
          <p:nvPr/>
        </p:nvPicPr>
        <p:blipFill>
          <a:blip r:embed="rId38" cstate="print">
            <a:alphaModFix/>
          </a:blip>
          <a:stretch>
            <a:fillRect/>
          </a:stretch>
        </p:blipFill>
        <p:spPr>
          <a:xfrm>
            <a:off x="3854124" y="6201775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32" name="Shape 532" descr="Icono Seguridad y medio ambiente - SEA"/>
          <p:cNvPicPr preferRelativeResize="0"/>
          <p:nvPr/>
        </p:nvPicPr>
        <p:blipFill>
          <a:blip r:embed="rId39" cstate="print">
            <a:alphaModFix/>
          </a:blip>
          <a:stretch>
            <a:fillRect/>
          </a:stretch>
        </p:blipFill>
        <p:spPr>
          <a:xfrm>
            <a:off x="923916" y="6231267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33" name="Shape 533" descr="Icono Servicios socioculturales y a la comunidad - SSC"/>
          <p:cNvPicPr preferRelativeResize="0"/>
          <p:nvPr/>
        </p:nvPicPr>
        <p:blipFill>
          <a:blip r:embed="rId40" cstate="print">
            <a:alphaModFix/>
          </a:blip>
          <a:stretch>
            <a:fillRect/>
          </a:stretch>
        </p:blipFill>
        <p:spPr>
          <a:xfrm>
            <a:off x="5287958" y="6201775"/>
            <a:ext cx="712464" cy="572737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miter lim="8000"/>
            <a:headEnd type="none" w="med" len="med"/>
            <a:tailEnd type="none" w="med" len="med"/>
          </a:ln>
        </p:spPr>
      </p:pic>
      <p:sp>
        <p:nvSpPr>
          <p:cNvPr id="534" name="Shape 534"/>
          <p:cNvSpPr txBox="1"/>
          <p:nvPr/>
        </p:nvSpPr>
        <p:spPr>
          <a:xfrm>
            <a:off x="1912050" y="79937"/>
            <a:ext cx="7129500" cy="576300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Goi-Mailako Heziketa Zikloak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1530375" y="705050"/>
            <a:ext cx="7266000" cy="650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Lanbide Arlotan antolatuta daude (familiak)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Lanbide Arlo bakoitzean OLH, EM eta GM tituluak daude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1039</Words>
  <Application>Microsoft Office PowerPoint</Application>
  <PresentationFormat>Pantailako aurkezpena (4:3)</PresentationFormat>
  <Paragraphs>314</Paragraphs>
  <Slides>24</Slides>
  <Notes>6</Notes>
  <HiddenSlides>0</HiddenSlides>
  <MMClips>0</MMClips>
  <ScaleCrop>false</ScaleCrop>
  <HeadingPairs>
    <vt:vector size="6" baseType="variant">
      <vt:variant>
        <vt:lpstr>Erabilitako letra-tipoak</vt:lpstr>
      </vt:variant>
      <vt:variant>
        <vt:i4>9</vt:i4>
      </vt:variant>
      <vt:variant>
        <vt:lpstr>Gaia</vt:lpstr>
      </vt:variant>
      <vt:variant>
        <vt:i4>1</vt:i4>
      </vt:variant>
      <vt:variant>
        <vt:lpstr>Diapositiben tituluak</vt:lpstr>
      </vt:variant>
      <vt:variant>
        <vt:i4>24</vt:i4>
      </vt:variant>
    </vt:vector>
  </HeadingPairs>
  <TitlesOfParts>
    <vt:vector size="34" baseType="lpstr">
      <vt:lpstr>ＭＳ Ｐゴシック</vt:lpstr>
      <vt:lpstr>Arial</vt:lpstr>
      <vt:lpstr>Calibri</vt:lpstr>
      <vt:lpstr>Libre Baskerville</vt:lpstr>
      <vt:lpstr>Source Sans Pro</vt:lpstr>
      <vt:lpstr>Times New Roman</vt:lpstr>
      <vt:lpstr>Verdana</vt:lpstr>
      <vt:lpstr>Wingdings</vt:lpstr>
      <vt:lpstr>Wingdings 2</vt:lpstr>
      <vt:lpstr>Tema de Office</vt:lpstr>
      <vt:lpstr>PowerPoint aurkezpena</vt:lpstr>
      <vt:lpstr>Hezkuntza sistemaren antolaketa</vt:lpstr>
      <vt:lpstr>IGAROBIDEA, ERREPIKAPENA ETA  TITULAZIOA</vt:lpstr>
      <vt:lpstr>BATXILERGOAREN ONDOREN, ZER EGIN DEZAKET?</vt:lpstr>
      <vt:lpstr>PowerPoint aurkezpena</vt:lpstr>
      <vt:lpstr>¿Zer da eta nola antolatzen da Lanbide Heziketa?</vt:lpstr>
      <vt:lpstr>¿Zer da eta nola antolatzen da Lanbide Heziketa?</vt:lpstr>
      <vt:lpstr>Goi-Mailako Heziketa Zikloak</vt:lpstr>
      <vt:lpstr>Goi-Mailako Heziketa Zikloak Goi-Mailako Heziketa Zikloak </vt:lpstr>
      <vt:lpstr>PowerPoint aurkezpena</vt:lpstr>
      <vt:lpstr>LH EGIN ETA GERO, UNIBERTSITATEAN IKASKETAK JARRAITZEA </vt:lpstr>
      <vt:lpstr>  </vt:lpstr>
      <vt:lpstr>ARAUBIDE BEREZIKO IRAKASKUNTZAK</vt:lpstr>
      <vt:lpstr>ARAUBIDE BEREZIKO IRAKASKUNTZAK</vt:lpstr>
      <vt:lpstr>ARAUBIDE BEREZIKO IRAKASKUNTZAK Hizkuntzen Ziurtagiri Akademikoak</vt:lpstr>
      <vt:lpstr>ARAUBIDE BEREZIKO IRAKASKUNTZAK Kirol Irakaskuntzak</vt:lpstr>
      <vt:lpstr>ARAUBIDE BEREZIKO IRAKASKUNTZA Musika eta Dantza Irakaskuntza Artistikoak</vt:lpstr>
      <vt:lpstr>ARAUBIDE BEREZIKO IRAKASKUNTZAK Musika eta Dantza Irakaskuntza Artistikoak</vt:lpstr>
      <vt:lpstr>ARTE PLASTIKOAK ETA DISEINUA</vt:lpstr>
      <vt:lpstr>Arte Plastikoak eta Disenua</vt:lpstr>
      <vt:lpstr>Sarbide Zuzena</vt:lpstr>
      <vt:lpstr>GURE ESKAINTZA GOI MAILAKO LANBIDE HEZIKETA DEKORAZIO-LANEN PROIEKTUETAN ETA ZUZENDARITZAN</vt:lpstr>
      <vt:lpstr>GOI MAILAKO LANBIDE HEZIKETA DEKORAZIO-LANEN PROIEKTUETAN ETA ZUZENDARITZAN</vt:lpstr>
      <vt:lpstr>PowerPoint aurkezpena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Susana</dc:creator>
  <cp:lastModifiedBy>MORENO URIARTE, SUSANA</cp:lastModifiedBy>
  <cp:revision>39</cp:revision>
  <dcterms:created xsi:type="dcterms:W3CDTF">2018-04-19T17:18:17Z</dcterms:created>
  <dcterms:modified xsi:type="dcterms:W3CDTF">2020-01-09T13:14:58Z</dcterms:modified>
</cp:coreProperties>
</file>